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8573-A371-46EA-B430-A6A1FCA8DE1B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0D4B0-28D7-499D-8E9D-00921E9B16A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736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132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624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698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94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58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27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199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577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71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992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375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ED55-0458-45ED-8962-48890672B2D4}" type="datetimeFigureOut">
              <a:rPr lang="en-CA" smtClean="0"/>
              <a:t>13/12/2012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6102-6765-46C9-9485-A19524B0829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64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90" y="5024505"/>
            <a:ext cx="4896545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5877272"/>
            <a:ext cx="39255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Clean spacious single and double rooms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28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5949280"/>
            <a:ext cx="200914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Entertainment area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6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CA" dirty="0" err="1" smtClean="0"/>
              <a:t>Pavillon</a:t>
            </a:r>
            <a:r>
              <a:rPr lang="en-CA" dirty="0" smtClean="0"/>
              <a:t> Marionville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CA" sz="4400" dirty="0" smtClean="0"/>
              <a:t>Make our home your home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-Our goal is to provide a clean, safe and peaceful environment</a:t>
            </a:r>
          </a:p>
          <a:p>
            <a:pPr marL="0" indent="0">
              <a:buNone/>
            </a:pPr>
            <a:r>
              <a:rPr lang="en-CA" sz="2400" dirty="0" smtClean="0"/>
              <a:t>to all residents.  We provide 24 hour bilingual caring staff.</a:t>
            </a:r>
          </a:p>
          <a:p>
            <a:pPr marL="0" indent="0">
              <a:buNone/>
            </a:pPr>
            <a:r>
              <a:rPr lang="en-CA" sz="2400" dirty="0" smtClean="0"/>
              <a:t>-Various leisure and recreation activities</a:t>
            </a:r>
          </a:p>
          <a:p>
            <a:pPr marL="0" indent="0">
              <a:buNone/>
            </a:pPr>
            <a:r>
              <a:rPr lang="en-CA" sz="2400" dirty="0" smtClean="0"/>
              <a:t>-Access to doctor service and supervised medication distribution</a:t>
            </a:r>
          </a:p>
          <a:p>
            <a:pPr marL="0" indent="0">
              <a:buNone/>
            </a:pPr>
            <a:r>
              <a:rPr lang="en-CA" sz="2400" dirty="0" smtClean="0"/>
              <a:t>-Regular housekeeping and laundry services</a:t>
            </a:r>
          </a:p>
          <a:p>
            <a:pPr marL="0" indent="0">
              <a:buNone/>
            </a:pPr>
            <a:r>
              <a:rPr lang="en-CA" sz="2400" dirty="0" smtClean="0"/>
              <a:t>-Additional services provided on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4"/>
            <a:ext cx="2826648" cy="19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813690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 calm and peaceful home located 20 minutes away from the city in a beautiful country setting.</a:t>
            </a:r>
          </a:p>
          <a:p>
            <a:r>
              <a:rPr lang="en-CA" sz="2000" dirty="0" smtClean="0"/>
              <a:t>We are operating within the domiciliary hostel program  </a:t>
            </a:r>
          </a:p>
          <a:p>
            <a:r>
              <a:rPr lang="en-CA" sz="2000" dirty="0" smtClean="0"/>
              <a:t>which includes assistance with personal needs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730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91641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570714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New Gazebo </a:t>
            </a:r>
            <a:r>
              <a:rPr lang="en-CA" dirty="0" smtClean="0"/>
              <a:t>providing protection </a:t>
            </a:r>
            <a:r>
              <a:rPr lang="en-CA" dirty="0" smtClean="0"/>
              <a:t>from weather </a:t>
            </a:r>
            <a:r>
              <a:rPr lang="en-CA" dirty="0" smtClean="0"/>
              <a:t>conditions</a:t>
            </a:r>
            <a:endParaRPr lang="en-CA" dirty="0" smtClean="0"/>
          </a:p>
          <a:p>
            <a:r>
              <a:rPr lang="en-CA" dirty="0" smtClean="0"/>
              <a:t>Large exterior front and rear yards and gardens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5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5856" y="1196752"/>
            <a:ext cx="14649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Dinning room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5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1340768"/>
            <a:ext cx="37444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Clean and organized kitchen providing healthy and home cooked meals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08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48064" y="6021288"/>
            <a:ext cx="12806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Living room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7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6165304"/>
            <a:ext cx="13350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Sitting room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2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1844824"/>
            <a:ext cx="12418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Movie area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01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8264" cy="50851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357"/>
            <a:ext cx="5220072" cy="2844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4969"/>
            <a:ext cx="3851920" cy="2887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404664"/>
            <a:ext cx="2699792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Handicap bathroom</a:t>
            </a:r>
          </a:p>
          <a:p>
            <a:endParaRPr lang="en-CA" dirty="0"/>
          </a:p>
          <a:p>
            <a:r>
              <a:rPr lang="en-CA" dirty="0" smtClean="0"/>
              <a:t>Personal hygiene area</a:t>
            </a:r>
          </a:p>
          <a:p>
            <a:endParaRPr lang="en-CA" dirty="0"/>
          </a:p>
          <a:p>
            <a:r>
              <a:rPr lang="en-CA" dirty="0" smtClean="0"/>
              <a:t>Privacy toilets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9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139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Pavillon Marionville</vt:lpstr>
    </vt:vector>
  </TitlesOfParts>
  <Company>CGIC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Bouchard</dc:creator>
  <cp:lastModifiedBy>Joel Bouchard</cp:lastModifiedBy>
  <cp:revision>10</cp:revision>
  <dcterms:created xsi:type="dcterms:W3CDTF">2012-12-12T00:54:02Z</dcterms:created>
  <dcterms:modified xsi:type="dcterms:W3CDTF">2012-12-13T14:44:14Z</dcterms:modified>
</cp:coreProperties>
</file>