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385" r:id="rId2"/>
    <p:sldId id="261" r:id="rId3"/>
    <p:sldId id="298" r:id="rId4"/>
    <p:sldId id="257" r:id="rId5"/>
    <p:sldId id="389" r:id="rId6"/>
    <p:sldId id="372" r:id="rId7"/>
    <p:sldId id="388" r:id="rId8"/>
    <p:sldId id="390" r:id="rId9"/>
    <p:sldId id="373" r:id="rId10"/>
    <p:sldId id="386" r:id="rId11"/>
    <p:sldId id="384" r:id="rId12"/>
    <p:sldId id="387" r:id="rId13"/>
    <p:sldId id="374" r:id="rId14"/>
    <p:sldId id="375" r:id="rId15"/>
    <p:sldId id="380" r:id="rId16"/>
    <p:sldId id="301" r:id="rId17"/>
    <p:sldId id="303" r:id="rId18"/>
    <p:sldId id="302" r:id="rId19"/>
    <p:sldId id="3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1A676B-9849-79C0-ACBF-599A0A401127}" name="Lynda Muckleston" initials="LM" userId="b3c19a532553b84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91F67"/>
    <a:srgbClr val="E8E8E8"/>
    <a:srgbClr val="C8F2F0"/>
    <a:srgbClr val="E1EFE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12D58-FA85-444C-ADE0-F32F6D92F4DE}" v="75" dt="2025-06-18T18:58:43.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8" autoAdjust="0"/>
    <p:restoredTop sz="87167" autoAdjust="0"/>
  </p:normalViewPr>
  <p:slideViewPr>
    <p:cSldViewPr snapToGrid="0">
      <p:cViewPr varScale="1">
        <p:scale>
          <a:sx n="96" d="100"/>
          <a:sy n="96" d="100"/>
        </p:scale>
        <p:origin x="3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da Muckleston" userId="b3c19a532553b842" providerId="LiveId" clId="{D7A12D58-FA85-444C-ADE0-F32F6D92F4DE}"/>
    <pc:docChg chg="undo redo custSel addSld delSld modSld sldOrd modMainMaster">
      <pc:chgData name="Lynda Muckleston" userId="b3c19a532553b842" providerId="LiveId" clId="{D7A12D58-FA85-444C-ADE0-F32F6D92F4DE}" dt="2025-06-18T23:52:12.606" v="3567" actId="962"/>
      <pc:docMkLst>
        <pc:docMk/>
      </pc:docMkLst>
      <pc:sldChg chg="modSp mod">
        <pc:chgData name="Lynda Muckleston" userId="b3c19a532553b842" providerId="LiveId" clId="{D7A12D58-FA85-444C-ADE0-F32F6D92F4DE}" dt="2025-06-18T14:55:29.778" v="3350" actId="207"/>
        <pc:sldMkLst>
          <pc:docMk/>
          <pc:sldMk cId="1683536607" sldId="257"/>
        </pc:sldMkLst>
        <pc:spChg chg="mod">
          <ac:chgData name="Lynda Muckleston" userId="b3c19a532553b842" providerId="LiveId" clId="{D7A12D58-FA85-444C-ADE0-F32F6D92F4DE}" dt="2025-06-18T14:55:29.778" v="3350" actId="207"/>
          <ac:spMkLst>
            <pc:docMk/>
            <pc:sldMk cId="1683536607" sldId="257"/>
            <ac:spMk id="2" creationId="{A7DCA181-D924-1257-21F0-F249CE18FA26}"/>
          </ac:spMkLst>
        </pc:spChg>
        <pc:spChg chg="mod">
          <ac:chgData name="Lynda Muckleston" userId="b3c19a532553b842" providerId="LiveId" clId="{D7A12D58-FA85-444C-ADE0-F32F6D92F4DE}" dt="2025-06-05T19:45:08.991" v="350" actId="2711"/>
          <ac:spMkLst>
            <pc:docMk/>
            <pc:sldMk cId="1683536607" sldId="257"/>
            <ac:spMk id="3" creationId="{E483E7C2-3DCD-3DF8-F6BB-670B69D2EA34}"/>
          </ac:spMkLst>
        </pc:spChg>
        <pc:spChg chg="mod">
          <ac:chgData name="Lynda Muckleston" userId="b3c19a532553b842" providerId="LiveId" clId="{D7A12D58-FA85-444C-ADE0-F32F6D92F4DE}" dt="2025-06-05T19:45:22.232" v="351" actId="2711"/>
          <ac:spMkLst>
            <pc:docMk/>
            <pc:sldMk cId="1683536607" sldId="257"/>
            <ac:spMk id="6" creationId="{B49E12AF-E6EB-967E-964C-0F732548FAA0}"/>
          </ac:spMkLst>
        </pc:spChg>
      </pc:sldChg>
      <pc:sldChg chg="modSp mod">
        <pc:chgData name="Lynda Muckleston" userId="b3c19a532553b842" providerId="LiveId" clId="{D7A12D58-FA85-444C-ADE0-F32F6D92F4DE}" dt="2025-06-18T14:55:12.063" v="3348" actId="207"/>
        <pc:sldMkLst>
          <pc:docMk/>
          <pc:sldMk cId="71363097" sldId="261"/>
        </pc:sldMkLst>
        <pc:spChg chg="mod">
          <ac:chgData name="Lynda Muckleston" userId="b3c19a532553b842" providerId="LiveId" clId="{D7A12D58-FA85-444C-ADE0-F32F6D92F4DE}" dt="2025-06-18T14:55:12.063" v="3348" actId="207"/>
          <ac:spMkLst>
            <pc:docMk/>
            <pc:sldMk cId="71363097" sldId="261"/>
            <ac:spMk id="2" creationId="{7F11B08E-78EF-8555-E1C1-9DDBD91C4189}"/>
          </ac:spMkLst>
        </pc:spChg>
        <pc:spChg chg="mod">
          <ac:chgData name="Lynda Muckleston" userId="b3c19a532553b842" providerId="LiveId" clId="{D7A12D58-FA85-444C-ADE0-F32F6D92F4DE}" dt="2025-06-05T19:44:27.129" v="348" actId="27636"/>
          <ac:spMkLst>
            <pc:docMk/>
            <pc:sldMk cId="71363097" sldId="261"/>
            <ac:spMk id="3" creationId="{2BFBCE5D-C819-689A-7A8B-B0AC2397D6DE}"/>
          </ac:spMkLst>
        </pc:spChg>
      </pc:sldChg>
      <pc:sldChg chg="del">
        <pc:chgData name="Lynda Muckleston" userId="b3c19a532553b842" providerId="LiveId" clId="{D7A12D58-FA85-444C-ADE0-F32F6D92F4DE}" dt="2025-06-05T15:08:55.712" v="199" actId="2696"/>
        <pc:sldMkLst>
          <pc:docMk/>
          <pc:sldMk cId="3762662108" sldId="283"/>
        </pc:sldMkLst>
      </pc:sldChg>
      <pc:sldChg chg="modSp mod">
        <pc:chgData name="Lynda Muckleston" userId="b3c19a532553b842" providerId="LiveId" clId="{D7A12D58-FA85-444C-ADE0-F32F6D92F4DE}" dt="2025-06-18T15:13:01.386" v="3508" actId="13244"/>
        <pc:sldMkLst>
          <pc:docMk/>
          <pc:sldMk cId="877691089" sldId="298"/>
        </pc:sldMkLst>
        <pc:spChg chg="mod ord">
          <ac:chgData name="Lynda Muckleston" userId="b3c19a532553b842" providerId="LiveId" clId="{D7A12D58-FA85-444C-ADE0-F32F6D92F4DE}" dt="2025-06-18T15:12:56.648" v="3507" actId="13244"/>
          <ac:spMkLst>
            <pc:docMk/>
            <pc:sldMk cId="877691089" sldId="298"/>
            <ac:spMk id="2" creationId="{C5D1CE0D-E80D-A45B-A25B-69120B04412C}"/>
          </ac:spMkLst>
        </pc:spChg>
        <pc:spChg chg="mod ord">
          <ac:chgData name="Lynda Muckleston" userId="b3c19a532553b842" providerId="LiveId" clId="{D7A12D58-FA85-444C-ADE0-F32F6D92F4DE}" dt="2025-06-18T15:13:01.386" v="3508" actId="13244"/>
          <ac:spMkLst>
            <pc:docMk/>
            <pc:sldMk cId="877691089" sldId="298"/>
            <ac:spMk id="3" creationId="{D83CE245-9A3D-3463-76CA-3BFC16FAF455}"/>
          </ac:spMkLst>
        </pc:spChg>
      </pc:sldChg>
      <pc:sldChg chg="modSp del mod">
        <pc:chgData name="Lynda Muckleston" userId="b3c19a532553b842" providerId="LiveId" clId="{D7A12D58-FA85-444C-ADE0-F32F6D92F4DE}" dt="2025-06-18T14:47:39.048" v="3318" actId="2696"/>
        <pc:sldMkLst>
          <pc:docMk/>
          <pc:sldMk cId="2573228054" sldId="299"/>
        </pc:sldMkLst>
      </pc:sldChg>
      <pc:sldChg chg="modSp mod">
        <pc:chgData name="Lynda Muckleston" userId="b3c19a532553b842" providerId="LiveId" clId="{D7A12D58-FA85-444C-ADE0-F32F6D92F4DE}" dt="2025-06-18T18:53:13.211" v="3528" actId="20577"/>
        <pc:sldMkLst>
          <pc:docMk/>
          <pc:sldMk cId="3052692600" sldId="301"/>
        </pc:sldMkLst>
        <pc:spChg chg="mod">
          <ac:chgData name="Lynda Muckleston" userId="b3c19a532553b842" providerId="LiveId" clId="{D7A12D58-FA85-444C-ADE0-F32F6D92F4DE}" dt="2025-06-18T15:03:06.168" v="3371" actId="207"/>
          <ac:spMkLst>
            <pc:docMk/>
            <pc:sldMk cId="3052692600" sldId="301"/>
            <ac:spMk id="2" creationId="{B224127D-061C-BB48-252F-735E0886BC1F}"/>
          </ac:spMkLst>
        </pc:spChg>
        <pc:spChg chg="mod">
          <ac:chgData name="Lynda Muckleston" userId="b3c19a532553b842" providerId="LiveId" clId="{D7A12D58-FA85-444C-ADE0-F32F6D92F4DE}" dt="2025-06-18T18:53:13.211" v="3528" actId="20577"/>
          <ac:spMkLst>
            <pc:docMk/>
            <pc:sldMk cId="3052692600" sldId="301"/>
            <ac:spMk id="3" creationId="{53B47C91-947D-74FF-FB87-784622257956}"/>
          </ac:spMkLst>
        </pc:spChg>
      </pc:sldChg>
      <pc:sldChg chg="modSp mod">
        <pc:chgData name="Lynda Muckleston" userId="b3c19a532553b842" providerId="LiveId" clId="{D7A12D58-FA85-444C-ADE0-F32F6D92F4DE}" dt="2025-06-18T15:03:39.980" v="3374" actId="207"/>
        <pc:sldMkLst>
          <pc:docMk/>
          <pc:sldMk cId="2195778318" sldId="302"/>
        </pc:sldMkLst>
        <pc:spChg chg="mod">
          <ac:chgData name="Lynda Muckleston" userId="b3c19a532553b842" providerId="LiveId" clId="{D7A12D58-FA85-444C-ADE0-F32F6D92F4DE}" dt="2025-06-18T15:03:39.980" v="3374" actId="207"/>
          <ac:spMkLst>
            <pc:docMk/>
            <pc:sldMk cId="2195778318" sldId="302"/>
            <ac:spMk id="2" creationId="{11981C4E-5028-F799-85E3-65704BB25AD1}"/>
          </ac:spMkLst>
        </pc:spChg>
        <pc:spChg chg="mod">
          <ac:chgData name="Lynda Muckleston" userId="b3c19a532553b842" providerId="LiveId" clId="{D7A12D58-FA85-444C-ADE0-F32F6D92F4DE}" dt="2025-06-18T15:02:46.841" v="3370" actId="6549"/>
          <ac:spMkLst>
            <pc:docMk/>
            <pc:sldMk cId="2195778318" sldId="302"/>
            <ac:spMk id="3" creationId="{9200F7D6-27BD-C58F-E2BC-D5CDDFF76418}"/>
          </ac:spMkLst>
        </pc:spChg>
      </pc:sldChg>
      <pc:sldChg chg="modSp mod">
        <pc:chgData name="Lynda Muckleston" userId="b3c19a532553b842" providerId="LiveId" clId="{D7A12D58-FA85-444C-ADE0-F32F6D92F4DE}" dt="2025-06-18T15:03:23.889" v="3372" actId="207"/>
        <pc:sldMkLst>
          <pc:docMk/>
          <pc:sldMk cId="2805727122" sldId="303"/>
        </pc:sldMkLst>
        <pc:spChg chg="mod">
          <ac:chgData name="Lynda Muckleston" userId="b3c19a532553b842" providerId="LiveId" clId="{D7A12D58-FA85-444C-ADE0-F32F6D92F4DE}" dt="2025-06-18T15:03:23.889" v="3372" actId="207"/>
          <ac:spMkLst>
            <pc:docMk/>
            <pc:sldMk cId="2805727122" sldId="303"/>
            <ac:spMk id="2" creationId="{EAF368F6-17A2-F3DA-D02C-CF9899F326E4}"/>
          </ac:spMkLst>
        </pc:spChg>
        <pc:spChg chg="mod">
          <ac:chgData name="Lynda Muckleston" userId="b3c19a532553b842" providerId="LiveId" clId="{D7A12D58-FA85-444C-ADE0-F32F6D92F4DE}" dt="2025-06-05T19:47:36.437" v="357" actId="2711"/>
          <ac:spMkLst>
            <pc:docMk/>
            <pc:sldMk cId="2805727122" sldId="303"/>
            <ac:spMk id="3" creationId="{19431B40-0C96-4FB8-AD10-617A8AF7FB6B}"/>
          </ac:spMkLst>
        </pc:spChg>
      </pc:sldChg>
      <pc:sldChg chg="modSp add del mod setBg">
        <pc:chgData name="Lynda Muckleston" userId="b3c19a532553b842" providerId="LiveId" clId="{D7A12D58-FA85-444C-ADE0-F32F6D92F4DE}" dt="2025-06-16T13:25:41.788" v="2062" actId="2696"/>
        <pc:sldMkLst>
          <pc:docMk/>
          <pc:sldMk cId="182730381" sldId="348"/>
        </pc:sldMkLst>
      </pc:sldChg>
      <pc:sldChg chg="addSp delSp modSp del mod modClrScheme chgLayout">
        <pc:chgData name="Lynda Muckleston" userId="b3c19a532553b842" providerId="LiveId" clId="{D7A12D58-FA85-444C-ADE0-F32F6D92F4DE}" dt="2025-06-16T15:18:39.976" v="2263" actId="2696"/>
        <pc:sldMkLst>
          <pc:docMk/>
          <pc:sldMk cId="3490160048" sldId="358"/>
        </pc:sldMkLst>
      </pc:sldChg>
      <pc:sldChg chg="delSp modSp del mod">
        <pc:chgData name="Lynda Muckleston" userId="b3c19a532553b842" providerId="LiveId" clId="{D7A12D58-FA85-444C-ADE0-F32F6D92F4DE}" dt="2025-06-18T14:25:25.515" v="2939" actId="2696"/>
        <pc:sldMkLst>
          <pc:docMk/>
          <pc:sldMk cId="447695745" sldId="359"/>
        </pc:sldMkLst>
      </pc:sldChg>
      <pc:sldChg chg="del">
        <pc:chgData name="Lynda Muckleston" userId="b3c19a532553b842" providerId="LiveId" clId="{D7A12D58-FA85-444C-ADE0-F32F6D92F4DE}" dt="2025-06-05T15:08:42.908" v="198" actId="2696"/>
        <pc:sldMkLst>
          <pc:docMk/>
          <pc:sldMk cId="3808872396" sldId="361"/>
        </pc:sldMkLst>
      </pc:sldChg>
      <pc:sldChg chg="modSp del mod">
        <pc:chgData name="Lynda Muckleston" userId="b3c19a532553b842" providerId="LiveId" clId="{D7A12D58-FA85-444C-ADE0-F32F6D92F4DE}" dt="2025-06-18T14:47:22.634" v="3317" actId="2696"/>
        <pc:sldMkLst>
          <pc:docMk/>
          <pc:sldMk cId="731174800" sldId="367"/>
        </pc:sldMkLst>
      </pc:sldChg>
      <pc:sldChg chg="modSp del mod">
        <pc:chgData name="Lynda Muckleston" userId="b3c19a532553b842" providerId="LiveId" clId="{D7A12D58-FA85-444C-ADE0-F32F6D92F4DE}" dt="2025-06-16T13:17:09.044" v="1983" actId="2696"/>
        <pc:sldMkLst>
          <pc:docMk/>
          <pc:sldMk cId="3567775004" sldId="368"/>
        </pc:sldMkLst>
      </pc:sldChg>
      <pc:sldChg chg="modSp del mod">
        <pc:chgData name="Lynda Muckleston" userId="b3c19a532553b842" providerId="LiveId" clId="{D7A12D58-FA85-444C-ADE0-F32F6D92F4DE}" dt="2025-06-16T13:19:32.727" v="2004" actId="2696"/>
        <pc:sldMkLst>
          <pc:docMk/>
          <pc:sldMk cId="3538402379" sldId="369"/>
        </pc:sldMkLst>
      </pc:sldChg>
      <pc:sldChg chg="modSp del mod">
        <pc:chgData name="Lynda Muckleston" userId="b3c19a532553b842" providerId="LiveId" clId="{D7A12D58-FA85-444C-ADE0-F32F6D92F4DE}" dt="2025-06-16T13:27:03.370" v="2075" actId="2696"/>
        <pc:sldMkLst>
          <pc:docMk/>
          <pc:sldMk cId="1124827186" sldId="370"/>
        </pc:sldMkLst>
      </pc:sldChg>
      <pc:sldChg chg="addSp delSp modSp mod ord modClrScheme chgLayout">
        <pc:chgData name="Lynda Muckleston" userId="b3c19a532553b842" providerId="LiveId" clId="{D7A12D58-FA85-444C-ADE0-F32F6D92F4DE}" dt="2025-06-16T13:24:01.621" v="2030" actId="6549"/>
        <pc:sldMkLst>
          <pc:docMk/>
          <pc:sldMk cId="2558106141" sldId="372"/>
        </pc:sldMkLst>
        <pc:spChg chg="mod ord">
          <ac:chgData name="Lynda Muckleston" userId="b3c19a532553b842" providerId="LiveId" clId="{D7A12D58-FA85-444C-ADE0-F32F6D92F4DE}" dt="2025-06-16T13:20:26.023" v="2009"/>
          <ac:spMkLst>
            <pc:docMk/>
            <pc:sldMk cId="2558106141" sldId="372"/>
            <ac:spMk id="2" creationId="{F868090B-C77C-40DC-D8F6-6F703890F243}"/>
          </ac:spMkLst>
        </pc:spChg>
        <pc:spChg chg="mod ord">
          <ac:chgData name="Lynda Muckleston" userId="b3c19a532553b842" providerId="LiveId" clId="{D7A12D58-FA85-444C-ADE0-F32F6D92F4DE}" dt="2025-06-16T12:34:08.051" v="1348" actId="700"/>
          <ac:spMkLst>
            <pc:docMk/>
            <pc:sldMk cId="2558106141" sldId="372"/>
            <ac:spMk id="4" creationId="{361F5B77-12FD-292F-A404-D29182C55D6B}"/>
          </ac:spMkLst>
        </pc:spChg>
        <pc:spChg chg="add mod ord">
          <ac:chgData name="Lynda Muckleston" userId="b3c19a532553b842" providerId="LiveId" clId="{D7A12D58-FA85-444C-ADE0-F32F6D92F4DE}" dt="2025-06-16T13:24:01.621" v="2030" actId="6549"/>
          <ac:spMkLst>
            <pc:docMk/>
            <pc:sldMk cId="2558106141" sldId="372"/>
            <ac:spMk id="7" creationId="{1C5B7E67-D3EC-2537-DACC-AABF01A40A17}"/>
          </ac:spMkLst>
        </pc:spChg>
      </pc:sldChg>
      <pc:sldChg chg="addSp delSp modSp mod ord setBg modClrScheme delDesignElem chgLayout">
        <pc:chgData name="Lynda Muckleston" userId="b3c19a532553b842" providerId="LiveId" clId="{D7A12D58-FA85-444C-ADE0-F32F6D92F4DE}" dt="2025-06-18T15:05:45.217" v="3477" actId="962"/>
        <pc:sldMkLst>
          <pc:docMk/>
          <pc:sldMk cId="2748096715" sldId="373"/>
        </pc:sldMkLst>
        <pc:spChg chg="mod ord">
          <ac:chgData name="Lynda Muckleston" userId="b3c19a532553b842" providerId="LiveId" clId="{D7A12D58-FA85-444C-ADE0-F32F6D92F4DE}" dt="2025-06-16T15:08:27.110" v="2154" actId="14100"/>
          <ac:spMkLst>
            <pc:docMk/>
            <pc:sldMk cId="2748096715" sldId="373"/>
            <ac:spMk id="2" creationId="{80DD75C5-C888-2F5E-727F-4598CFEB151D}"/>
          </ac:spMkLst>
        </pc:spChg>
        <pc:spChg chg="mod ord">
          <ac:chgData name="Lynda Muckleston" userId="b3c19a532553b842" providerId="LiveId" clId="{D7A12D58-FA85-444C-ADE0-F32F6D92F4DE}" dt="2025-06-16T13:09:57.102" v="1959" actId="20577"/>
          <ac:spMkLst>
            <pc:docMk/>
            <pc:sldMk cId="2748096715" sldId="373"/>
            <ac:spMk id="3" creationId="{E7CB5BD8-0FA1-CBFE-54BC-2030B749B574}"/>
          </ac:spMkLst>
        </pc:spChg>
        <pc:spChg chg="mod ord">
          <ac:chgData name="Lynda Muckleston" userId="b3c19a532553b842" providerId="LiveId" clId="{D7A12D58-FA85-444C-ADE0-F32F6D92F4DE}" dt="2025-06-16T13:00:15.054" v="1809" actId="700"/>
          <ac:spMkLst>
            <pc:docMk/>
            <pc:sldMk cId="2748096715" sldId="373"/>
            <ac:spMk id="5" creationId="{DA095CDD-871E-10AE-DBDD-31211BF2518A}"/>
          </ac:spMkLst>
        </pc:spChg>
        <pc:picChg chg="add mod">
          <ac:chgData name="Lynda Muckleston" userId="b3c19a532553b842" providerId="LiveId" clId="{D7A12D58-FA85-444C-ADE0-F32F6D92F4DE}" dt="2025-06-18T15:05:45.217" v="3477" actId="962"/>
          <ac:picMkLst>
            <pc:docMk/>
            <pc:sldMk cId="2748096715" sldId="373"/>
            <ac:picMk id="4" creationId="{D58DF2BB-3213-880D-77F4-6BC962524E93}"/>
          </ac:picMkLst>
        </pc:picChg>
      </pc:sldChg>
      <pc:sldChg chg="addSp delSp modSp mod setBg">
        <pc:chgData name="Lynda Muckleston" userId="b3c19a532553b842" providerId="LiveId" clId="{D7A12D58-FA85-444C-ADE0-F32F6D92F4DE}" dt="2025-06-18T18:57:29.042" v="3555" actId="14100"/>
        <pc:sldMkLst>
          <pc:docMk/>
          <pc:sldMk cId="1815152014" sldId="374"/>
        </pc:sldMkLst>
        <pc:spChg chg="mod">
          <ac:chgData name="Lynda Muckleston" userId="b3c19a532553b842" providerId="LiveId" clId="{D7A12D58-FA85-444C-ADE0-F32F6D92F4DE}" dt="2025-06-18T18:57:29.042" v="3555" actId="14100"/>
          <ac:spMkLst>
            <pc:docMk/>
            <pc:sldMk cId="1815152014" sldId="374"/>
            <ac:spMk id="2" creationId="{FE02B256-2C24-4F43-6C49-5D778DF08294}"/>
          </ac:spMkLst>
        </pc:spChg>
        <pc:spChg chg="mod">
          <ac:chgData name="Lynda Muckleston" userId="b3c19a532553b842" providerId="LiveId" clId="{D7A12D58-FA85-444C-ADE0-F32F6D92F4DE}" dt="2025-06-18T14:21:02.746" v="2748" actId="12"/>
          <ac:spMkLst>
            <pc:docMk/>
            <pc:sldMk cId="1815152014" sldId="374"/>
            <ac:spMk id="3" creationId="{10A9C7B2-546F-CB81-B0A2-29B8CE39AF48}"/>
          </ac:spMkLst>
        </pc:spChg>
        <pc:spChg chg="mod">
          <ac:chgData name="Lynda Muckleston" userId="b3c19a532553b842" providerId="LiveId" clId="{D7A12D58-FA85-444C-ADE0-F32F6D92F4DE}" dt="2025-06-18T13:01:03.390" v="2616" actId="26606"/>
          <ac:spMkLst>
            <pc:docMk/>
            <pc:sldMk cId="1815152014" sldId="374"/>
            <ac:spMk id="4" creationId="{A40BB00C-7401-C3BD-80FB-A93C19367027}"/>
          </ac:spMkLst>
        </pc:spChg>
        <pc:spChg chg="add del">
          <ac:chgData name="Lynda Muckleston" userId="b3c19a532553b842" providerId="LiveId" clId="{D7A12D58-FA85-444C-ADE0-F32F6D92F4DE}" dt="2025-06-18T14:20:09.834" v="2740" actId="26606"/>
          <ac:spMkLst>
            <pc:docMk/>
            <pc:sldMk cId="1815152014" sldId="374"/>
            <ac:spMk id="11" creationId="{C0763A76-9F1C-4FC5-82B7-DD475DA461B2}"/>
          </ac:spMkLst>
        </pc:spChg>
        <pc:spChg chg="add del">
          <ac:chgData name="Lynda Muckleston" userId="b3c19a532553b842" providerId="LiveId" clId="{D7A12D58-FA85-444C-ADE0-F32F6D92F4DE}" dt="2025-06-18T14:20:09.834" v="2740" actId="26606"/>
          <ac:spMkLst>
            <pc:docMk/>
            <pc:sldMk cId="1815152014" sldId="374"/>
            <ac:spMk id="13" creationId="{E81BF4F6-F2CF-4984-9D14-D6966D92F99F}"/>
          </ac:spMkLst>
        </pc:spChg>
        <pc:spChg chg="add">
          <ac:chgData name="Lynda Muckleston" userId="b3c19a532553b842" providerId="LiveId" clId="{D7A12D58-FA85-444C-ADE0-F32F6D92F4DE}" dt="2025-06-18T14:20:09.834" v="2740" actId="26606"/>
          <ac:spMkLst>
            <pc:docMk/>
            <pc:sldMk cId="1815152014" sldId="374"/>
            <ac:spMk id="18" creationId="{C0763A76-9F1C-4FC5-82B7-DD475DA461B2}"/>
          </ac:spMkLst>
        </pc:spChg>
        <pc:spChg chg="add">
          <ac:chgData name="Lynda Muckleston" userId="b3c19a532553b842" providerId="LiveId" clId="{D7A12D58-FA85-444C-ADE0-F32F6D92F4DE}" dt="2025-06-18T14:20:09.834" v="2740" actId="26606"/>
          <ac:spMkLst>
            <pc:docMk/>
            <pc:sldMk cId="1815152014" sldId="374"/>
            <ac:spMk id="20" creationId="{E81BF4F6-F2CF-4984-9D14-D6966D92F99F}"/>
          </ac:spMkLst>
        </pc:spChg>
        <pc:picChg chg="add del mod ord">
          <ac:chgData name="Lynda Muckleston" userId="b3c19a532553b842" providerId="LiveId" clId="{D7A12D58-FA85-444C-ADE0-F32F6D92F4DE}" dt="2025-06-18T14:19:01.637" v="2737" actId="478"/>
          <ac:picMkLst>
            <pc:docMk/>
            <pc:sldMk cId="1815152014" sldId="374"/>
            <ac:picMk id="6" creationId="{CE15EEA9-CD20-7B19-D2DD-7F854DDD6D82}"/>
          </ac:picMkLst>
        </pc:picChg>
        <pc:picChg chg="add mod ord">
          <ac:chgData name="Lynda Muckleston" userId="b3c19a532553b842" providerId="LiveId" clId="{D7A12D58-FA85-444C-ADE0-F32F6D92F4DE}" dt="2025-06-18T14:21:45.459" v="2876" actId="962"/>
          <ac:picMkLst>
            <pc:docMk/>
            <pc:sldMk cId="1815152014" sldId="374"/>
            <ac:picMk id="8" creationId="{6CE4D6F5-301C-5BC3-F1E7-CB6BB0591417}"/>
          </ac:picMkLst>
        </pc:picChg>
      </pc:sldChg>
      <pc:sldChg chg="addSp delSp modSp mod setBg chgLayout">
        <pc:chgData name="Lynda Muckleston" userId="b3c19a532553b842" providerId="LiveId" clId="{D7A12D58-FA85-444C-ADE0-F32F6D92F4DE}" dt="2025-06-18T18:57:44.428" v="3556" actId="113"/>
        <pc:sldMkLst>
          <pc:docMk/>
          <pc:sldMk cId="1490638174" sldId="375"/>
        </pc:sldMkLst>
        <pc:spChg chg="mod ord">
          <ac:chgData name="Lynda Muckleston" userId="b3c19a532553b842" providerId="LiveId" clId="{D7A12D58-FA85-444C-ADE0-F32F6D92F4DE}" dt="2025-06-18T18:57:44.428" v="3556" actId="113"/>
          <ac:spMkLst>
            <pc:docMk/>
            <pc:sldMk cId="1490638174" sldId="375"/>
            <ac:spMk id="2" creationId="{DF0E0F32-6DBF-B32C-1ACF-1DED0D8B71BB}"/>
          </ac:spMkLst>
        </pc:spChg>
        <pc:spChg chg="mod ord">
          <ac:chgData name="Lynda Muckleston" userId="b3c19a532553b842" providerId="LiveId" clId="{D7A12D58-FA85-444C-ADE0-F32F6D92F4DE}" dt="2025-06-16T15:31:20.815" v="2365" actId="26606"/>
          <ac:spMkLst>
            <pc:docMk/>
            <pc:sldMk cId="1490638174" sldId="375"/>
            <ac:spMk id="4" creationId="{C1B591E3-E25D-E0F6-0349-90B9BB7D6183}"/>
          </ac:spMkLst>
        </pc:spChg>
        <pc:graphicFrameChg chg="add mod ord modGraphic">
          <ac:chgData name="Lynda Muckleston" userId="b3c19a532553b842" providerId="LiveId" clId="{D7A12D58-FA85-444C-ADE0-F32F6D92F4DE}" dt="2025-06-18T15:07:21.416" v="3500" actId="962"/>
          <ac:graphicFrameMkLst>
            <pc:docMk/>
            <pc:sldMk cId="1490638174" sldId="375"/>
            <ac:graphicFrameMk id="9" creationId="{43F562D1-9E7F-9C38-1449-CAD28B6AFE77}"/>
          </ac:graphicFrameMkLst>
        </pc:graphicFrameChg>
      </pc:sldChg>
      <pc:sldChg chg="modSp del mod">
        <pc:chgData name="Lynda Muckleston" userId="b3c19a532553b842" providerId="LiveId" clId="{D7A12D58-FA85-444C-ADE0-F32F6D92F4DE}" dt="2025-06-18T14:25:18.129" v="2937" actId="2696"/>
        <pc:sldMkLst>
          <pc:docMk/>
          <pc:sldMk cId="2308096264" sldId="376"/>
        </pc:sldMkLst>
      </pc:sldChg>
      <pc:sldChg chg="modSp del mod">
        <pc:chgData name="Lynda Muckleston" userId="b3c19a532553b842" providerId="LiveId" clId="{D7A12D58-FA85-444C-ADE0-F32F6D92F4DE}" dt="2025-06-18T14:25:22.018" v="2938" actId="2696"/>
        <pc:sldMkLst>
          <pc:docMk/>
          <pc:sldMk cId="455118653" sldId="377"/>
        </pc:sldMkLst>
      </pc:sldChg>
      <pc:sldChg chg="delSp modSp del mod">
        <pc:chgData name="Lynda Muckleston" userId="b3c19a532553b842" providerId="LiveId" clId="{D7A12D58-FA85-444C-ADE0-F32F6D92F4DE}" dt="2025-06-18T14:25:28.466" v="2940" actId="2696"/>
        <pc:sldMkLst>
          <pc:docMk/>
          <pc:sldMk cId="1323008313" sldId="378"/>
        </pc:sldMkLst>
      </pc:sldChg>
      <pc:sldChg chg="addSp delSp modSp mod setBg modClrScheme chgLayout">
        <pc:chgData name="Lynda Muckleston" userId="b3c19a532553b842" providerId="LiveId" clId="{D7A12D58-FA85-444C-ADE0-F32F6D92F4DE}" dt="2025-06-18T23:51:24.925" v="3566" actId="962"/>
        <pc:sldMkLst>
          <pc:docMk/>
          <pc:sldMk cId="387918975" sldId="380"/>
        </pc:sldMkLst>
        <pc:spChg chg="mod ord">
          <ac:chgData name="Lynda Muckleston" userId="b3c19a532553b842" providerId="LiveId" clId="{D7A12D58-FA85-444C-ADE0-F32F6D92F4DE}" dt="2025-06-18T18:47:16.472" v="3527" actId="20577"/>
          <ac:spMkLst>
            <pc:docMk/>
            <pc:sldMk cId="387918975" sldId="380"/>
            <ac:spMk id="2" creationId="{727FA6A7-1149-44DC-DDDE-9D4D423A3E3F}"/>
          </ac:spMkLst>
        </pc:spChg>
        <pc:spChg chg="add del mod ord">
          <ac:chgData name="Lynda Muckleston" userId="b3c19a532553b842" providerId="LiveId" clId="{D7A12D58-FA85-444C-ADE0-F32F6D92F4DE}" dt="2025-06-18T14:42:24.213" v="3289" actId="27636"/>
          <ac:spMkLst>
            <pc:docMk/>
            <pc:sldMk cId="387918975" sldId="380"/>
            <ac:spMk id="4" creationId="{34AC9E53-9BD0-A9D7-0E52-AE55B45653C5}"/>
          </ac:spMkLst>
        </pc:spChg>
        <pc:spChg chg="mod ord">
          <ac:chgData name="Lynda Muckleston" userId="b3c19a532553b842" providerId="LiveId" clId="{D7A12D58-FA85-444C-ADE0-F32F6D92F4DE}" dt="2025-06-18T14:34:05.059" v="3252" actId="26606"/>
          <ac:spMkLst>
            <pc:docMk/>
            <pc:sldMk cId="387918975" sldId="380"/>
            <ac:spMk id="5" creationId="{A9F5F602-5AFB-B2F5-69C3-BB1F0F8EE6F4}"/>
          </ac:spMkLst>
        </pc:spChg>
        <pc:spChg chg="del mod ord">
          <ac:chgData name="Lynda Muckleston" userId="b3c19a532553b842" providerId="LiveId" clId="{D7A12D58-FA85-444C-ADE0-F32F6D92F4DE}" dt="2025-06-18T14:26:07.636" v="2942" actId="700"/>
          <ac:spMkLst>
            <pc:docMk/>
            <pc:sldMk cId="387918975" sldId="380"/>
            <ac:spMk id="6" creationId="{4C133A36-2BDA-21C4-C988-BDA43E0329CC}"/>
          </ac:spMkLst>
        </pc:spChg>
        <pc:spChg chg="add del mod ord">
          <ac:chgData name="Lynda Muckleston" userId="b3c19a532553b842" providerId="LiveId" clId="{D7A12D58-FA85-444C-ADE0-F32F6D92F4DE}" dt="2025-06-18T14:31:51.885" v="3176" actId="700"/>
          <ac:spMkLst>
            <pc:docMk/>
            <pc:sldMk cId="387918975" sldId="380"/>
            <ac:spMk id="7" creationId="{87957DBB-CBC1-D42D-0E06-7457FBD0B2AB}"/>
          </ac:spMkLst>
        </pc:spChg>
        <pc:spChg chg="add del">
          <ac:chgData name="Lynda Muckleston" userId="b3c19a532553b842" providerId="LiveId" clId="{D7A12D58-FA85-444C-ADE0-F32F6D92F4DE}" dt="2025-06-18T14:34:05.059" v="3252" actId="26606"/>
          <ac:spMkLst>
            <pc:docMk/>
            <pc:sldMk cId="387918975" sldId="380"/>
            <ac:spMk id="8" creationId="{52D502E5-F6B4-4D58-B4AE-FC466FF15EE8}"/>
          </ac:spMkLst>
        </pc:spChg>
        <pc:spChg chg="add del">
          <ac:chgData name="Lynda Muckleston" userId="b3c19a532553b842" providerId="LiveId" clId="{D7A12D58-FA85-444C-ADE0-F32F6D92F4DE}" dt="2025-06-18T14:34:05.059" v="3252" actId="26606"/>
          <ac:spMkLst>
            <pc:docMk/>
            <pc:sldMk cId="387918975" sldId="380"/>
            <ac:spMk id="11" creationId="{53B021B3-DE93-4AB7-8A18-CF5F1CED88B8}"/>
          </ac:spMkLst>
        </pc:spChg>
        <pc:spChg chg="del mod">
          <ac:chgData name="Lynda Muckleston" userId="b3c19a532553b842" providerId="LiveId" clId="{D7A12D58-FA85-444C-ADE0-F32F6D92F4DE}" dt="2025-06-18T14:26:07.636" v="2942" actId="700"/>
          <ac:spMkLst>
            <pc:docMk/>
            <pc:sldMk cId="387918975" sldId="380"/>
            <ac:spMk id="13" creationId="{AED2F5A0-0EC9-ACDB-FD65-E7AD7346B20E}"/>
          </ac:spMkLst>
        </pc:spChg>
        <pc:spChg chg="add del">
          <ac:chgData name="Lynda Muckleston" userId="b3c19a532553b842" providerId="LiveId" clId="{D7A12D58-FA85-444C-ADE0-F32F6D92F4DE}" dt="2025-06-18T14:34:05.059" v="3252" actId="26606"/>
          <ac:spMkLst>
            <pc:docMk/>
            <pc:sldMk cId="387918975" sldId="380"/>
            <ac:spMk id="15" creationId="{9DECDBF4-02B6-4BB4-B65B-B8107AD6A9E8}"/>
          </ac:spMkLst>
        </pc:spChg>
        <pc:graphicFrameChg chg="add del">
          <ac:chgData name="Lynda Muckleston" userId="b3c19a532553b842" providerId="LiveId" clId="{D7A12D58-FA85-444C-ADE0-F32F6D92F4DE}" dt="2025-06-18T14:34:05.059" v="3252" actId="26606"/>
          <ac:graphicFrameMkLst>
            <pc:docMk/>
            <pc:sldMk cId="387918975" sldId="380"/>
            <ac:graphicFrameMk id="9" creationId="{2CEA145E-9B88-A7C3-D04F-44DB3219B636}"/>
          </ac:graphicFrameMkLst>
        </pc:graphicFrameChg>
        <pc:graphicFrameChg chg="add del mod">
          <ac:chgData name="Lynda Muckleston" userId="b3c19a532553b842" providerId="LiveId" clId="{D7A12D58-FA85-444C-ADE0-F32F6D92F4DE}" dt="2025-06-18T14:34:54.499" v="3255" actId="26606"/>
          <ac:graphicFrameMkLst>
            <pc:docMk/>
            <pc:sldMk cId="387918975" sldId="380"/>
            <ac:graphicFrameMk id="10" creationId="{5BA18BB7-777F-2173-6D1B-C4D2A7484C16}"/>
          </ac:graphicFrameMkLst>
        </pc:graphicFrameChg>
        <pc:picChg chg="add mod">
          <ac:chgData name="Lynda Muckleston" userId="b3c19a532553b842" providerId="LiveId" clId="{D7A12D58-FA85-444C-ADE0-F32F6D92F4DE}" dt="2025-06-18T23:51:04.256" v="3559" actId="962"/>
          <ac:picMkLst>
            <pc:docMk/>
            <pc:sldMk cId="387918975" sldId="380"/>
            <ac:picMk id="14" creationId="{A46B8477-CC10-1B62-03B2-84A4A9FDE267}"/>
          </ac:picMkLst>
        </pc:picChg>
        <pc:picChg chg="add mod">
          <ac:chgData name="Lynda Muckleston" userId="b3c19a532553b842" providerId="LiveId" clId="{D7A12D58-FA85-444C-ADE0-F32F6D92F4DE}" dt="2025-06-18T23:51:11.237" v="3560" actId="962"/>
          <ac:picMkLst>
            <pc:docMk/>
            <pc:sldMk cId="387918975" sldId="380"/>
            <ac:picMk id="17" creationId="{43114087-D040-135A-5A17-715431B53BF7}"/>
          </ac:picMkLst>
        </pc:picChg>
        <pc:picChg chg="add mod">
          <ac:chgData name="Lynda Muckleston" userId="b3c19a532553b842" providerId="LiveId" clId="{D7A12D58-FA85-444C-ADE0-F32F6D92F4DE}" dt="2025-06-18T23:51:13.259" v="3561" actId="962"/>
          <ac:picMkLst>
            <pc:docMk/>
            <pc:sldMk cId="387918975" sldId="380"/>
            <ac:picMk id="19" creationId="{8B51521B-0130-9597-453E-2763A12F0D30}"/>
          </ac:picMkLst>
        </pc:picChg>
        <pc:picChg chg="add mod">
          <ac:chgData name="Lynda Muckleston" userId="b3c19a532553b842" providerId="LiveId" clId="{D7A12D58-FA85-444C-ADE0-F32F6D92F4DE}" dt="2025-06-18T23:51:15.172" v="3562" actId="962"/>
          <ac:picMkLst>
            <pc:docMk/>
            <pc:sldMk cId="387918975" sldId="380"/>
            <ac:picMk id="21" creationId="{6D1BF018-60F5-0DFF-43ED-6491CA5E7DAC}"/>
          </ac:picMkLst>
        </pc:picChg>
        <pc:picChg chg="add mod">
          <ac:chgData name="Lynda Muckleston" userId="b3c19a532553b842" providerId="LiveId" clId="{D7A12D58-FA85-444C-ADE0-F32F6D92F4DE}" dt="2025-06-18T23:51:17.164" v="3563" actId="962"/>
          <ac:picMkLst>
            <pc:docMk/>
            <pc:sldMk cId="387918975" sldId="380"/>
            <ac:picMk id="23" creationId="{1013DCF1-F984-BE63-79EF-E780D9A3F672}"/>
          </ac:picMkLst>
        </pc:picChg>
        <pc:picChg chg="add mod">
          <ac:chgData name="Lynda Muckleston" userId="b3c19a532553b842" providerId="LiveId" clId="{D7A12D58-FA85-444C-ADE0-F32F6D92F4DE}" dt="2025-06-18T23:51:20.008" v="3564" actId="962"/>
          <ac:picMkLst>
            <pc:docMk/>
            <pc:sldMk cId="387918975" sldId="380"/>
            <ac:picMk id="25" creationId="{51890EC1-463D-7927-6C37-FDDC2A08386C}"/>
          </ac:picMkLst>
        </pc:picChg>
        <pc:picChg chg="add mod">
          <ac:chgData name="Lynda Muckleston" userId="b3c19a532553b842" providerId="LiveId" clId="{D7A12D58-FA85-444C-ADE0-F32F6D92F4DE}" dt="2025-06-18T23:51:22.071" v="3565" actId="962"/>
          <ac:picMkLst>
            <pc:docMk/>
            <pc:sldMk cId="387918975" sldId="380"/>
            <ac:picMk id="27" creationId="{95B0B2B2-F51D-2F71-A88F-E3ABF41A7F21}"/>
          </ac:picMkLst>
        </pc:picChg>
        <pc:picChg chg="add mod">
          <ac:chgData name="Lynda Muckleston" userId="b3c19a532553b842" providerId="LiveId" clId="{D7A12D58-FA85-444C-ADE0-F32F6D92F4DE}" dt="2025-06-18T23:51:24.925" v="3566" actId="962"/>
          <ac:picMkLst>
            <pc:docMk/>
            <pc:sldMk cId="387918975" sldId="380"/>
            <ac:picMk id="29" creationId="{2E2AAC92-A5BC-41A4-4362-01079D412F87}"/>
          </ac:picMkLst>
        </pc:picChg>
      </pc:sldChg>
      <pc:sldChg chg="addSp delSp modSp del mod">
        <pc:chgData name="Lynda Muckleston" userId="b3c19a532553b842" providerId="LiveId" clId="{D7A12D58-FA85-444C-ADE0-F32F6D92F4DE}" dt="2025-06-18T14:25:31.512" v="2941" actId="2696"/>
        <pc:sldMkLst>
          <pc:docMk/>
          <pc:sldMk cId="1186731783" sldId="381"/>
        </pc:sldMkLst>
      </pc:sldChg>
      <pc:sldChg chg="modSp del mod">
        <pc:chgData name="Lynda Muckleston" userId="b3c19a532553b842" providerId="LiveId" clId="{D7A12D58-FA85-444C-ADE0-F32F6D92F4DE}" dt="2025-06-16T12:35:08.652" v="1353" actId="2696"/>
        <pc:sldMkLst>
          <pc:docMk/>
          <pc:sldMk cId="4166485625" sldId="382"/>
        </pc:sldMkLst>
      </pc:sldChg>
      <pc:sldChg chg="delSp modSp mod setBg modClrScheme chgLayout">
        <pc:chgData name="Lynda Muckleston" userId="b3c19a532553b842" providerId="LiveId" clId="{D7A12D58-FA85-444C-ADE0-F32F6D92F4DE}" dt="2025-06-18T15:06:22.795" v="3480" actId="478"/>
        <pc:sldMkLst>
          <pc:docMk/>
          <pc:sldMk cId="3217437326" sldId="384"/>
        </pc:sldMkLst>
        <pc:spChg chg="mod ord">
          <ac:chgData name="Lynda Muckleston" userId="b3c19a532553b842" providerId="LiveId" clId="{D7A12D58-FA85-444C-ADE0-F32F6D92F4DE}" dt="2025-06-16T12:45:44.835" v="1566" actId="700"/>
          <ac:spMkLst>
            <pc:docMk/>
            <pc:sldMk cId="3217437326" sldId="384"/>
            <ac:spMk id="2" creationId="{1CABD34F-6D4D-42B1-86BE-FDB01BD4FAA9}"/>
          </ac:spMkLst>
        </pc:spChg>
        <pc:spChg chg="mod ord">
          <ac:chgData name="Lynda Muckleston" userId="b3c19a532553b842" providerId="LiveId" clId="{D7A12D58-FA85-444C-ADE0-F32F6D92F4DE}" dt="2025-06-16T12:52:29.940" v="1791" actId="20577"/>
          <ac:spMkLst>
            <pc:docMk/>
            <pc:sldMk cId="3217437326" sldId="384"/>
            <ac:spMk id="3" creationId="{43C80DCF-822B-426A-E05B-01A103E67BDE}"/>
          </ac:spMkLst>
        </pc:spChg>
        <pc:spChg chg="mod ord">
          <ac:chgData name="Lynda Muckleston" userId="b3c19a532553b842" providerId="LiveId" clId="{D7A12D58-FA85-444C-ADE0-F32F6D92F4DE}" dt="2025-06-16T12:45:44.835" v="1566" actId="700"/>
          <ac:spMkLst>
            <pc:docMk/>
            <pc:sldMk cId="3217437326" sldId="384"/>
            <ac:spMk id="4" creationId="{D030C5A1-584F-B178-BAE3-74948E61AE5A}"/>
          </ac:spMkLst>
        </pc:spChg>
        <pc:spChg chg="del mod ord">
          <ac:chgData name="Lynda Muckleston" userId="b3c19a532553b842" providerId="LiveId" clId="{D7A12D58-FA85-444C-ADE0-F32F6D92F4DE}" dt="2025-06-18T15:06:22.795" v="3480" actId="478"/>
          <ac:spMkLst>
            <pc:docMk/>
            <pc:sldMk cId="3217437326" sldId="384"/>
            <ac:spMk id="10" creationId="{95209E00-4689-54DE-10CB-B8222E1A5BA9}"/>
          </ac:spMkLst>
        </pc:spChg>
      </pc:sldChg>
      <pc:sldChg chg="addSp modSp mod setBg">
        <pc:chgData name="Lynda Muckleston" userId="b3c19a532553b842" providerId="LiveId" clId="{D7A12D58-FA85-444C-ADE0-F32F6D92F4DE}" dt="2025-06-18T15:08:07.660" v="3504" actId="962"/>
        <pc:sldMkLst>
          <pc:docMk/>
          <pc:sldMk cId="3815764966" sldId="385"/>
        </pc:sldMkLst>
        <pc:spChg chg="mod">
          <ac:chgData name="Lynda Muckleston" userId="b3c19a532553b842" providerId="LiveId" clId="{D7A12D58-FA85-444C-ADE0-F32F6D92F4DE}" dt="2025-06-05T19:48:42.015" v="360" actId="2711"/>
          <ac:spMkLst>
            <pc:docMk/>
            <pc:sldMk cId="3815764966" sldId="385"/>
            <ac:spMk id="6" creationId="{795D3CFD-54CE-80EC-541D-8B4971336E88}"/>
          </ac:spMkLst>
        </pc:spChg>
        <pc:spChg chg="mod">
          <ac:chgData name="Lynda Muckleston" userId="b3c19a532553b842" providerId="LiveId" clId="{D7A12D58-FA85-444C-ADE0-F32F6D92F4DE}" dt="2025-06-17T19:42:48.304" v="2406" actId="27636"/>
          <ac:spMkLst>
            <pc:docMk/>
            <pc:sldMk cId="3815764966" sldId="385"/>
            <ac:spMk id="7" creationId="{93083058-F2A4-5E5F-1667-E8D935D34E96}"/>
          </ac:spMkLst>
        </pc:spChg>
        <pc:spChg chg="mod">
          <ac:chgData name="Lynda Muckleston" userId="b3c19a532553b842" providerId="LiveId" clId="{D7A12D58-FA85-444C-ADE0-F32F6D92F4DE}" dt="2025-06-18T14:51:52.108" v="3321" actId="6549"/>
          <ac:spMkLst>
            <pc:docMk/>
            <pc:sldMk cId="3815764966" sldId="385"/>
            <ac:spMk id="8" creationId="{E4382053-75F9-2FA3-D4E2-12154BE102A4}"/>
          </ac:spMkLst>
        </pc:spChg>
        <pc:picChg chg="add mod">
          <ac:chgData name="Lynda Muckleston" userId="b3c19a532553b842" providerId="LiveId" clId="{D7A12D58-FA85-444C-ADE0-F32F6D92F4DE}" dt="2025-06-18T15:08:07.660" v="3504" actId="962"/>
          <ac:picMkLst>
            <pc:docMk/>
            <pc:sldMk cId="3815764966" sldId="385"/>
            <ac:picMk id="2" creationId="{F9392D06-DA24-EAC7-F65F-290E98B919B8}"/>
          </ac:picMkLst>
        </pc:picChg>
        <pc:picChg chg="mod">
          <ac:chgData name="Lynda Muckleston" userId="b3c19a532553b842" providerId="LiveId" clId="{D7A12D58-FA85-444C-ADE0-F32F6D92F4DE}" dt="2025-06-18T15:04:53.600" v="3376" actId="962"/>
          <ac:picMkLst>
            <pc:docMk/>
            <pc:sldMk cId="3815764966" sldId="385"/>
            <ac:picMk id="5" creationId="{90A248FD-C5D2-10E3-58B4-7125082718F4}"/>
          </ac:picMkLst>
        </pc:picChg>
      </pc:sldChg>
      <pc:sldChg chg="addSp delSp modSp add mod setBg">
        <pc:chgData name="Lynda Muckleston" userId="b3c19a532553b842" providerId="LiveId" clId="{D7A12D58-FA85-444C-ADE0-F32F6D92F4DE}" dt="2025-06-18T12:33:17.430" v="2603" actId="962"/>
        <pc:sldMkLst>
          <pc:docMk/>
          <pc:sldMk cId="775857841" sldId="386"/>
        </pc:sldMkLst>
        <pc:spChg chg="mod">
          <ac:chgData name="Lynda Muckleston" userId="b3c19a532553b842" providerId="LiveId" clId="{D7A12D58-FA85-444C-ADE0-F32F6D92F4DE}" dt="2025-06-16T15:06:41.079" v="2141" actId="207"/>
          <ac:spMkLst>
            <pc:docMk/>
            <pc:sldMk cId="775857841" sldId="386"/>
            <ac:spMk id="2" creationId="{B0D53C11-BD79-376A-96D6-C712C7C4B4ED}"/>
          </ac:spMkLst>
        </pc:spChg>
        <pc:spChg chg="mod">
          <ac:chgData name="Lynda Muckleston" userId="b3c19a532553b842" providerId="LiveId" clId="{D7A12D58-FA85-444C-ADE0-F32F6D92F4DE}" dt="2025-06-16T15:06:29.293" v="2139" actId="26606"/>
          <ac:spMkLst>
            <pc:docMk/>
            <pc:sldMk cId="775857841" sldId="386"/>
            <ac:spMk id="4" creationId="{83F1DD0E-69A2-8050-137F-4635E81C987D}"/>
          </ac:spMkLst>
        </pc:spChg>
        <pc:spChg chg="mod">
          <ac:chgData name="Lynda Muckleston" userId="b3c19a532553b842" providerId="LiveId" clId="{D7A12D58-FA85-444C-ADE0-F32F6D92F4DE}" dt="2025-06-16T15:07:13.146" v="2146" actId="14100"/>
          <ac:spMkLst>
            <pc:docMk/>
            <pc:sldMk cId="775857841" sldId="386"/>
            <ac:spMk id="7" creationId="{47AA0430-4BCE-85AC-BCF2-4E4C23CF2043}"/>
          </ac:spMkLst>
        </pc:spChg>
        <pc:spChg chg="add">
          <ac:chgData name="Lynda Muckleston" userId="b3c19a532553b842" providerId="LiveId" clId="{D7A12D58-FA85-444C-ADE0-F32F6D92F4DE}" dt="2025-06-16T15:06:29.293" v="2139" actId="26606"/>
          <ac:spMkLst>
            <pc:docMk/>
            <pc:sldMk cId="775857841" sldId="386"/>
            <ac:spMk id="23" creationId="{C20CE451-818C-E63D-258B-234B6C543D34}"/>
          </ac:spMkLst>
        </pc:spChg>
        <pc:picChg chg="add mod ord">
          <ac:chgData name="Lynda Muckleston" userId="b3c19a532553b842" providerId="LiveId" clId="{D7A12D58-FA85-444C-ADE0-F32F6D92F4DE}" dt="2025-06-18T12:33:17.430" v="2603" actId="962"/>
          <ac:picMkLst>
            <pc:docMk/>
            <pc:sldMk cId="775857841" sldId="386"/>
            <ac:picMk id="3" creationId="{1EE1CB96-5A8F-3253-DF4C-FCE0A897E725}"/>
          </ac:picMkLst>
        </pc:picChg>
      </pc:sldChg>
      <pc:sldChg chg="addSp delSp modSp add mod ord setBg">
        <pc:chgData name="Lynda Muckleston" userId="b3c19a532553b842" providerId="LiveId" clId="{D7A12D58-FA85-444C-ADE0-F32F6D92F4DE}" dt="2025-06-18T18:25:46.588" v="3509" actId="20577"/>
        <pc:sldMkLst>
          <pc:docMk/>
          <pc:sldMk cId="2702457369" sldId="387"/>
        </pc:sldMkLst>
        <pc:spChg chg="mod">
          <ac:chgData name="Lynda Muckleston" userId="b3c19a532553b842" providerId="LiveId" clId="{D7A12D58-FA85-444C-ADE0-F32F6D92F4DE}" dt="2025-06-16T13:16:05.483" v="1979" actId="20577"/>
          <ac:spMkLst>
            <pc:docMk/>
            <pc:sldMk cId="2702457369" sldId="387"/>
            <ac:spMk id="2" creationId="{0061BFE3-EB77-6C13-0DEA-14F0DAC55177}"/>
          </ac:spMkLst>
        </pc:spChg>
        <pc:spChg chg="mod">
          <ac:chgData name="Lynda Muckleston" userId="b3c19a532553b842" providerId="LiveId" clId="{D7A12D58-FA85-444C-ADE0-F32F6D92F4DE}" dt="2025-06-18T18:25:46.588" v="3509" actId="20577"/>
          <ac:spMkLst>
            <pc:docMk/>
            <pc:sldMk cId="2702457369" sldId="387"/>
            <ac:spMk id="3" creationId="{006AE6A3-DD09-421F-3E7E-CF2BB71BBF8A}"/>
          </ac:spMkLst>
        </pc:spChg>
        <pc:spChg chg="del mod">
          <ac:chgData name="Lynda Muckleston" userId="b3c19a532553b842" providerId="LiveId" clId="{D7A12D58-FA85-444C-ADE0-F32F6D92F4DE}" dt="2025-06-18T15:06:35.430" v="3482" actId="478"/>
          <ac:spMkLst>
            <pc:docMk/>
            <pc:sldMk cId="2702457369" sldId="387"/>
            <ac:spMk id="10" creationId="{9BE26D45-26FA-57CE-FC42-FC97DF9F7C10}"/>
          </ac:spMkLst>
        </pc:spChg>
        <pc:picChg chg="add mod">
          <ac:chgData name="Lynda Muckleston" userId="b3c19a532553b842" providerId="LiveId" clId="{D7A12D58-FA85-444C-ADE0-F32F6D92F4DE}" dt="2025-06-16T15:14:28.957" v="2258" actId="207"/>
          <ac:picMkLst>
            <pc:docMk/>
            <pc:sldMk cId="2702457369" sldId="387"/>
            <ac:picMk id="7" creationId="{D5981003-C977-AB73-F8D5-CD2674B088DB}"/>
          </ac:picMkLst>
        </pc:picChg>
      </pc:sldChg>
      <pc:sldChg chg="addSp delSp modSp add mod setBg modClrScheme chgLayout">
        <pc:chgData name="Lynda Muckleston" userId="b3c19a532553b842" providerId="LiveId" clId="{D7A12D58-FA85-444C-ADE0-F32F6D92F4DE}" dt="2025-06-18T12:32:52.623" v="2573" actId="962"/>
        <pc:sldMkLst>
          <pc:docMk/>
          <pc:sldMk cId="2704752110" sldId="388"/>
        </pc:sldMkLst>
        <pc:spChg chg="mod ord">
          <ac:chgData name="Lynda Muckleston" userId="b3c19a532553b842" providerId="LiveId" clId="{D7A12D58-FA85-444C-ADE0-F32F6D92F4DE}" dt="2025-06-16T13:52:15.391" v="2107" actId="700"/>
          <ac:spMkLst>
            <pc:docMk/>
            <pc:sldMk cId="2704752110" sldId="388"/>
            <ac:spMk id="2" creationId="{518FF00F-C911-BB69-655E-3C6C7E4F65FE}"/>
          </ac:spMkLst>
        </pc:spChg>
        <pc:spChg chg="mod ord">
          <ac:chgData name="Lynda Muckleston" userId="b3c19a532553b842" providerId="LiveId" clId="{D7A12D58-FA85-444C-ADE0-F32F6D92F4DE}" dt="2025-06-16T13:52:15.391" v="2107" actId="700"/>
          <ac:spMkLst>
            <pc:docMk/>
            <pc:sldMk cId="2704752110" sldId="388"/>
            <ac:spMk id="4" creationId="{A3CA7562-9D75-4D43-53F6-8A402C0BF771}"/>
          </ac:spMkLst>
        </pc:spChg>
        <pc:spChg chg="mod ord">
          <ac:chgData name="Lynda Muckleston" userId="b3c19a532553b842" providerId="LiveId" clId="{D7A12D58-FA85-444C-ADE0-F32F6D92F4DE}" dt="2025-06-16T13:52:15.391" v="2107" actId="700"/>
          <ac:spMkLst>
            <pc:docMk/>
            <pc:sldMk cId="2704752110" sldId="388"/>
            <ac:spMk id="7" creationId="{954C5C2E-66AC-AFAB-C533-BDBA0DC6EEEB}"/>
          </ac:spMkLst>
        </pc:spChg>
        <pc:picChg chg="add mod">
          <ac:chgData name="Lynda Muckleston" userId="b3c19a532553b842" providerId="LiveId" clId="{D7A12D58-FA85-444C-ADE0-F32F6D92F4DE}" dt="2025-06-18T12:32:52.623" v="2573" actId="962"/>
          <ac:picMkLst>
            <pc:docMk/>
            <pc:sldMk cId="2704752110" sldId="388"/>
            <ac:picMk id="11" creationId="{21540CFF-CC14-24CC-0344-D42311E4CE41}"/>
          </ac:picMkLst>
        </pc:picChg>
      </pc:sldChg>
      <pc:sldChg chg="modSp add mod ord">
        <pc:chgData name="Lynda Muckleston" userId="b3c19a532553b842" providerId="LiveId" clId="{D7A12D58-FA85-444C-ADE0-F32F6D92F4DE}" dt="2025-06-18T14:56:32.510" v="3358" actId="27636"/>
        <pc:sldMkLst>
          <pc:docMk/>
          <pc:sldMk cId="2094841254" sldId="389"/>
        </pc:sldMkLst>
        <pc:spChg chg="mod">
          <ac:chgData name="Lynda Muckleston" userId="b3c19a532553b842" providerId="LiveId" clId="{D7A12D58-FA85-444C-ADE0-F32F6D92F4DE}" dt="2025-06-18T14:55:38.972" v="3351" actId="207"/>
          <ac:spMkLst>
            <pc:docMk/>
            <pc:sldMk cId="2094841254" sldId="389"/>
            <ac:spMk id="2" creationId="{AA5521CD-544B-C4A6-676F-58A372E51BFE}"/>
          </ac:spMkLst>
        </pc:spChg>
        <pc:spChg chg="mod">
          <ac:chgData name="Lynda Muckleston" userId="b3c19a532553b842" providerId="LiveId" clId="{D7A12D58-FA85-444C-ADE0-F32F6D92F4DE}" dt="2025-06-18T14:56:32.510" v="3358" actId="27636"/>
          <ac:spMkLst>
            <pc:docMk/>
            <pc:sldMk cId="2094841254" sldId="389"/>
            <ac:spMk id="7" creationId="{67379450-2F3F-190F-57B4-03DB0254FBE2}"/>
          </ac:spMkLst>
        </pc:spChg>
      </pc:sldChg>
      <pc:sldChg chg="add del">
        <pc:chgData name="Lynda Muckleston" userId="b3c19a532553b842" providerId="LiveId" clId="{D7A12D58-FA85-444C-ADE0-F32F6D92F4DE}" dt="2025-06-16T13:23:45.189" v="2025" actId="2890"/>
        <pc:sldMkLst>
          <pc:docMk/>
          <pc:sldMk cId="1637370349" sldId="390"/>
        </pc:sldMkLst>
      </pc:sldChg>
      <pc:sldChg chg="addSp delSp modSp add mod setBg">
        <pc:chgData name="Lynda Muckleston" userId="b3c19a532553b842" providerId="LiveId" clId="{D7A12D58-FA85-444C-ADE0-F32F6D92F4DE}" dt="2025-06-18T14:58:01.573" v="3359" actId="255"/>
        <pc:sldMkLst>
          <pc:docMk/>
          <pc:sldMk cId="2386590103" sldId="390"/>
        </pc:sldMkLst>
        <pc:spChg chg="mod">
          <ac:chgData name="Lynda Muckleston" userId="b3c19a532553b842" providerId="LiveId" clId="{D7A12D58-FA85-444C-ADE0-F32F6D92F4DE}" dt="2025-06-16T14:15:06.595" v="2132" actId="255"/>
          <ac:spMkLst>
            <pc:docMk/>
            <pc:sldMk cId="2386590103" sldId="390"/>
            <ac:spMk id="2" creationId="{044838D5-1FFF-5765-DC67-BBF357736170}"/>
          </ac:spMkLst>
        </pc:spChg>
        <pc:spChg chg="mod">
          <ac:chgData name="Lynda Muckleston" userId="b3c19a532553b842" providerId="LiveId" clId="{D7A12D58-FA85-444C-ADE0-F32F6D92F4DE}" dt="2025-06-16T14:14:28.050" v="2126" actId="26606"/>
          <ac:spMkLst>
            <pc:docMk/>
            <pc:sldMk cId="2386590103" sldId="390"/>
            <ac:spMk id="4" creationId="{B14ECF7B-4B7F-0961-95D3-7814DA192536}"/>
          </ac:spMkLst>
        </pc:spChg>
        <pc:spChg chg="mod">
          <ac:chgData name="Lynda Muckleston" userId="b3c19a532553b842" providerId="LiveId" clId="{D7A12D58-FA85-444C-ADE0-F32F6D92F4DE}" dt="2025-06-18T14:58:01.573" v="3359" actId="255"/>
          <ac:spMkLst>
            <pc:docMk/>
            <pc:sldMk cId="2386590103" sldId="390"/>
            <ac:spMk id="7" creationId="{BA2ECA8E-1023-0AA0-8520-4A8BFE7BC96B}"/>
          </ac:spMkLst>
        </pc:spChg>
        <pc:spChg chg="add">
          <ac:chgData name="Lynda Muckleston" userId="b3c19a532553b842" providerId="LiveId" clId="{D7A12D58-FA85-444C-ADE0-F32F6D92F4DE}" dt="2025-06-16T14:14:28.050" v="2126" actId="26606"/>
          <ac:spMkLst>
            <pc:docMk/>
            <pc:sldMk cId="2386590103" sldId="390"/>
            <ac:spMk id="14" creationId="{E81BF4F6-F2CF-4984-9D14-D6966D92F99F}"/>
          </ac:spMkLst>
        </pc:spChg>
        <pc:spChg chg="add">
          <ac:chgData name="Lynda Muckleston" userId="b3c19a532553b842" providerId="LiveId" clId="{D7A12D58-FA85-444C-ADE0-F32F6D92F4DE}" dt="2025-06-16T14:14:28.050" v="2126" actId="26606"/>
          <ac:spMkLst>
            <pc:docMk/>
            <pc:sldMk cId="2386590103" sldId="390"/>
            <ac:spMk id="15" creationId="{C0763A76-9F1C-4FC5-82B7-DD475DA461B2}"/>
          </ac:spMkLst>
        </pc:spChg>
        <pc:picChg chg="add mod ord">
          <ac:chgData name="Lynda Muckleston" userId="b3c19a532553b842" providerId="LiveId" clId="{D7A12D58-FA85-444C-ADE0-F32F6D92F4DE}" dt="2025-06-18T12:31:45.590" v="2409" actId="962"/>
          <ac:picMkLst>
            <pc:docMk/>
            <pc:sldMk cId="2386590103" sldId="390"/>
            <ac:picMk id="6" creationId="{DE52BCD9-3692-742E-8D89-AF9BCD4294AF}"/>
          </ac:picMkLst>
        </pc:picChg>
      </pc:sldChg>
      <pc:sldChg chg="modSp new mod ord">
        <pc:chgData name="Lynda Muckleston" userId="b3c19a532553b842" providerId="LiveId" clId="{D7A12D58-FA85-444C-ADE0-F32F6D92F4DE}" dt="2025-06-18T23:52:12.606" v="3567" actId="962"/>
        <pc:sldMkLst>
          <pc:docMk/>
          <pc:sldMk cId="2134466940" sldId="391"/>
        </pc:sldMkLst>
        <pc:spChg chg="mod">
          <ac:chgData name="Lynda Muckleston" userId="b3c19a532553b842" providerId="LiveId" clId="{D7A12D58-FA85-444C-ADE0-F32F6D92F4DE}" dt="2025-06-18T18:56:25.196" v="3552" actId="20577"/>
          <ac:spMkLst>
            <pc:docMk/>
            <pc:sldMk cId="2134466940" sldId="391"/>
            <ac:spMk id="2" creationId="{08667CFE-357E-B1CB-2C30-7A6888991290}"/>
          </ac:spMkLst>
        </pc:spChg>
        <pc:spChg chg="mod">
          <ac:chgData name="Lynda Muckleston" userId="b3c19a532553b842" providerId="LiveId" clId="{D7A12D58-FA85-444C-ADE0-F32F6D92F4DE}" dt="2025-06-18T18:58:43.651" v="3558"/>
          <ac:spMkLst>
            <pc:docMk/>
            <pc:sldMk cId="2134466940" sldId="391"/>
            <ac:spMk id="3" creationId="{C57E5004-0A13-8644-1C91-48B448CE66C0}"/>
          </ac:spMkLst>
        </pc:spChg>
        <pc:spChg chg="mod">
          <ac:chgData name="Lynda Muckleston" userId="b3c19a532553b842" providerId="LiveId" clId="{D7A12D58-FA85-444C-ADE0-F32F6D92F4DE}" dt="2025-06-18T23:52:12.606" v="3567" actId="962"/>
          <ac:spMkLst>
            <pc:docMk/>
            <pc:sldMk cId="2134466940" sldId="391"/>
            <ac:spMk id="4" creationId="{5386ECA6-6359-F84B-3ABC-AB7B3386D200}"/>
          </ac:spMkLst>
        </pc:spChg>
      </pc:sldChg>
      <pc:sldChg chg="add del">
        <pc:chgData name="Lynda Muckleston" userId="b3c19a532553b842" providerId="LiveId" clId="{D7A12D58-FA85-444C-ADE0-F32F6D92F4DE}" dt="2025-06-16T13:26:59.538" v="2074" actId="2890"/>
        <pc:sldMkLst>
          <pc:docMk/>
          <pc:sldMk cId="2660137888" sldId="391"/>
        </pc:sldMkLst>
      </pc:sldChg>
      <pc:sldMasterChg chg="modSldLayout">
        <pc:chgData name="Lynda Muckleston" userId="b3c19a532553b842" providerId="LiveId" clId="{D7A12D58-FA85-444C-ADE0-F32F6D92F4DE}" dt="2025-06-05T14:50:24.818" v="73" actId="2711"/>
        <pc:sldMasterMkLst>
          <pc:docMk/>
          <pc:sldMasterMk cId="479379137" sldId="2147483648"/>
        </pc:sldMasterMkLst>
        <pc:sldLayoutChg chg="modSp">
          <pc:chgData name="Lynda Muckleston" userId="b3c19a532553b842" providerId="LiveId" clId="{D7A12D58-FA85-444C-ADE0-F32F6D92F4DE}" dt="2025-06-05T14:50:24.818" v="73" actId="2711"/>
          <pc:sldLayoutMkLst>
            <pc:docMk/>
            <pc:sldMasterMk cId="479379137" sldId="2147483648"/>
            <pc:sldLayoutMk cId="1418838212" sldId="2147483650"/>
          </pc:sldLayoutMkLst>
          <pc:spChg chg="mod">
            <ac:chgData name="Lynda Muckleston" userId="b3c19a532553b842" providerId="LiveId" clId="{D7A12D58-FA85-444C-ADE0-F32F6D92F4DE}" dt="2025-06-05T14:50:02.765" v="71" actId="2711"/>
            <ac:spMkLst>
              <pc:docMk/>
              <pc:sldMasterMk cId="479379137" sldId="2147483648"/>
              <pc:sldLayoutMk cId="1418838212" sldId="2147483650"/>
              <ac:spMk id="2" creationId="{D0B81F09-4177-A198-280A-9F8F27260C33}"/>
            </ac:spMkLst>
          </pc:spChg>
          <pc:spChg chg="mod">
            <ac:chgData name="Lynda Muckleston" userId="b3c19a532553b842" providerId="LiveId" clId="{D7A12D58-FA85-444C-ADE0-F32F6D92F4DE}" dt="2025-06-05T14:50:24.818" v="73" actId="2711"/>
            <ac:spMkLst>
              <pc:docMk/>
              <pc:sldMasterMk cId="479379137" sldId="2147483648"/>
              <pc:sldLayoutMk cId="1418838212" sldId="2147483650"/>
              <ac:spMk id="3" creationId="{6A8F07FD-6470-DB9D-FB19-DF4DBCFBCCC6}"/>
            </ac:spMkLst>
          </pc:spChg>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E0646-4194-44B4-97E6-DA916164675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EECFB1F-B33D-460E-8FE1-A5736DDF7119}">
      <dgm:prSet/>
      <dgm:spPr/>
      <dgm:t>
        <a:bodyPr/>
        <a:lstStyle/>
        <a:p>
          <a:pPr>
            <a:lnSpc>
              <a:spcPct val="100000"/>
            </a:lnSpc>
          </a:pPr>
          <a:r>
            <a:rPr lang="en-CA" dirty="0"/>
            <a:t>Reading</a:t>
          </a:r>
          <a:endParaRPr lang="en-US" dirty="0"/>
        </a:p>
      </dgm:t>
    </dgm:pt>
    <dgm:pt modelId="{3710EDCD-3DA9-4CDA-A16E-CCA3B5604C29}" type="parTrans" cxnId="{91D53049-11C0-477C-BBA7-E6DD1E331F95}">
      <dgm:prSet/>
      <dgm:spPr/>
      <dgm:t>
        <a:bodyPr/>
        <a:lstStyle/>
        <a:p>
          <a:endParaRPr lang="en-US"/>
        </a:p>
      </dgm:t>
    </dgm:pt>
    <dgm:pt modelId="{1CA352B5-B182-44C4-B51E-829227CBDB3C}" type="sibTrans" cxnId="{91D53049-11C0-477C-BBA7-E6DD1E331F95}">
      <dgm:prSet/>
      <dgm:spPr/>
      <dgm:t>
        <a:bodyPr/>
        <a:lstStyle/>
        <a:p>
          <a:pPr>
            <a:lnSpc>
              <a:spcPct val="100000"/>
            </a:lnSpc>
          </a:pPr>
          <a:endParaRPr lang="en-US"/>
        </a:p>
      </dgm:t>
    </dgm:pt>
    <dgm:pt modelId="{83029693-CE86-458F-8CC4-567CDE294D8B}">
      <dgm:prSet/>
      <dgm:spPr/>
      <dgm:t>
        <a:bodyPr/>
        <a:lstStyle/>
        <a:p>
          <a:pPr>
            <a:lnSpc>
              <a:spcPct val="100000"/>
            </a:lnSpc>
          </a:pPr>
          <a:r>
            <a:rPr lang="en-CA" dirty="0"/>
            <a:t>TV/Movies</a:t>
          </a:r>
          <a:endParaRPr lang="en-US" dirty="0"/>
        </a:p>
      </dgm:t>
    </dgm:pt>
    <dgm:pt modelId="{B2EB5632-7421-4504-A785-CC2758CB4772}" type="parTrans" cxnId="{B4A99241-1080-4A32-A4AB-C1B508DCA98D}">
      <dgm:prSet/>
      <dgm:spPr/>
      <dgm:t>
        <a:bodyPr/>
        <a:lstStyle/>
        <a:p>
          <a:endParaRPr lang="en-US"/>
        </a:p>
      </dgm:t>
    </dgm:pt>
    <dgm:pt modelId="{C17C8C56-EA2F-4E97-8248-192208036E17}" type="sibTrans" cxnId="{B4A99241-1080-4A32-A4AB-C1B508DCA98D}">
      <dgm:prSet/>
      <dgm:spPr/>
      <dgm:t>
        <a:bodyPr/>
        <a:lstStyle/>
        <a:p>
          <a:endParaRPr lang="en-US"/>
        </a:p>
      </dgm:t>
    </dgm:pt>
    <dgm:pt modelId="{50A4C2D5-73D3-4F28-9748-62F9EDE3D777}" type="pres">
      <dgm:prSet presAssocID="{3EBE0646-4194-44B4-97E6-DA9161646753}" presName="root" presStyleCnt="0">
        <dgm:presLayoutVars>
          <dgm:dir/>
          <dgm:resizeHandles val="exact"/>
        </dgm:presLayoutVars>
      </dgm:prSet>
      <dgm:spPr/>
    </dgm:pt>
    <dgm:pt modelId="{BFF92263-D14B-47D3-9738-37BD752805AB}" type="pres">
      <dgm:prSet presAssocID="{FEECFB1F-B33D-460E-8FE1-A5736DDF7119}" presName="compNode" presStyleCnt="0"/>
      <dgm:spPr/>
    </dgm:pt>
    <dgm:pt modelId="{CD695DF2-28A2-4193-A43C-5B3B5698EE60}" type="pres">
      <dgm:prSet presAssocID="{FEECFB1F-B33D-460E-8FE1-A5736DDF711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Book"/>
        </a:ext>
      </dgm:extLst>
    </dgm:pt>
    <dgm:pt modelId="{C98C2E0E-1E5F-45E6-8CBF-F85361FD3CF1}" type="pres">
      <dgm:prSet presAssocID="{FEECFB1F-B33D-460E-8FE1-A5736DDF7119}" presName="spaceRect" presStyleCnt="0"/>
      <dgm:spPr/>
    </dgm:pt>
    <dgm:pt modelId="{6FFC34FE-B502-45EC-8BA6-776FA5AF530E}" type="pres">
      <dgm:prSet presAssocID="{FEECFB1F-B33D-460E-8FE1-A5736DDF7119}" presName="textRect" presStyleLbl="revTx" presStyleIdx="0" presStyleCnt="2">
        <dgm:presLayoutVars>
          <dgm:chMax val="1"/>
          <dgm:chPref val="1"/>
        </dgm:presLayoutVars>
      </dgm:prSet>
      <dgm:spPr/>
    </dgm:pt>
    <dgm:pt modelId="{F2CBCB6B-9A9D-4F4B-AF3C-6FF63F7AE190}" type="pres">
      <dgm:prSet presAssocID="{1CA352B5-B182-44C4-B51E-829227CBDB3C}" presName="sibTrans" presStyleCnt="0"/>
      <dgm:spPr/>
    </dgm:pt>
    <dgm:pt modelId="{6F72D217-0BBA-486F-83F5-407CC7AFD7D2}" type="pres">
      <dgm:prSet presAssocID="{83029693-CE86-458F-8CC4-567CDE294D8B}" presName="compNode" presStyleCnt="0"/>
      <dgm:spPr/>
    </dgm:pt>
    <dgm:pt modelId="{C0A16D2F-84B1-487C-B4C8-3416F436B944}" type="pres">
      <dgm:prSet presAssocID="{83029693-CE86-458F-8CC4-567CDE294D8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levision"/>
        </a:ext>
      </dgm:extLst>
    </dgm:pt>
    <dgm:pt modelId="{1278B060-E6CB-41E0-B1BF-BCD0CDA9A6EC}" type="pres">
      <dgm:prSet presAssocID="{83029693-CE86-458F-8CC4-567CDE294D8B}" presName="spaceRect" presStyleCnt="0"/>
      <dgm:spPr/>
    </dgm:pt>
    <dgm:pt modelId="{D0A282B1-D472-42B1-985E-59F7757ED890}" type="pres">
      <dgm:prSet presAssocID="{83029693-CE86-458F-8CC4-567CDE294D8B}" presName="textRect" presStyleLbl="revTx" presStyleIdx="1" presStyleCnt="2">
        <dgm:presLayoutVars>
          <dgm:chMax val="1"/>
          <dgm:chPref val="1"/>
        </dgm:presLayoutVars>
      </dgm:prSet>
      <dgm:spPr/>
    </dgm:pt>
  </dgm:ptLst>
  <dgm:cxnLst>
    <dgm:cxn modelId="{787ED606-15B0-4BEF-8D8A-86F387B40E8F}" type="presOf" srcId="{83029693-CE86-458F-8CC4-567CDE294D8B}" destId="{D0A282B1-D472-42B1-985E-59F7757ED890}" srcOrd="0" destOrd="0" presId="urn:microsoft.com/office/officeart/2018/2/layout/IconLabelList"/>
    <dgm:cxn modelId="{B4A99241-1080-4A32-A4AB-C1B508DCA98D}" srcId="{3EBE0646-4194-44B4-97E6-DA9161646753}" destId="{83029693-CE86-458F-8CC4-567CDE294D8B}" srcOrd="1" destOrd="0" parTransId="{B2EB5632-7421-4504-A785-CC2758CB4772}" sibTransId="{C17C8C56-EA2F-4E97-8248-192208036E17}"/>
    <dgm:cxn modelId="{91D53049-11C0-477C-BBA7-E6DD1E331F95}" srcId="{3EBE0646-4194-44B4-97E6-DA9161646753}" destId="{FEECFB1F-B33D-460E-8FE1-A5736DDF7119}" srcOrd="0" destOrd="0" parTransId="{3710EDCD-3DA9-4CDA-A16E-CCA3B5604C29}" sibTransId="{1CA352B5-B182-44C4-B51E-829227CBDB3C}"/>
    <dgm:cxn modelId="{D0DCAB71-142C-4AFE-A01C-9783BB563769}" type="presOf" srcId="{FEECFB1F-B33D-460E-8FE1-A5736DDF7119}" destId="{6FFC34FE-B502-45EC-8BA6-776FA5AF530E}" srcOrd="0" destOrd="0" presId="urn:microsoft.com/office/officeart/2018/2/layout/IconLabelList"/>
    <dgm:cxn modelId="{BB228391-64CC-4372-8904-0EABAC3BCB40}" type="presOf" srcId="{3EBE0646-4194-44B4-97E6-DA9161646753}" destId="{50A4C2D5-73D3-4F28-9748-62F9EDE3D777}" srcOrd="0" destOrd="0" presId="urn:microsoft.com/office/officeart/2018/2/layout/IconLabelList"/>
    <dgm:cxn modelId="{23264865-0EFE-443D-A92A-44AD110372B0}" type="presParOf" srcId="{50A4C2D5-73D3-4F28-9748-62F9EDE3D777}" destId="{BFF92263-D14B-47D3-9738-37BD752805AB}" srcOrd="0" destOrd="0" presId="urn:microsoft.com/office/officeart/2018/2/layout/IconLabelList"/>
    <dgm:cxn modelId="{54089442-1D83-41D2-B763-5EB6B9381348}" type="presParOf" srcId="{BFF92263-D14B-47D3-9738-37BD752805AB}" destId="{CD695DF2-28A2-4193-A43C-5B3B5698EE60}" srcOrd="0" destOrd="0" presId="urn:microsoft.com/office/officeart/2018/2/layout/IconLabelList"/>
    <dgm:cxn modelId="{98371974-3944-4469-B6FA-7C2BE2BF83B0}" type="presParOf" srcId="{BFF92263-D14B-47D3-9738-37BD752805AB}" destId="{C98C2E0E-1E5F-45E6-8CBF-F85361FD3CF1}" srcOrd="1" destOrd="0" presId="urn:microsoft.com/office/officeart/2018/2/layout/IconLabelList"/>
    <dgm:cxn modelId="{0080EB7B-75D6-4016-96E8-8E22702DA2EB}" type="presParOf" srcId="{BFF92263-D14B-47D3-9738-37BD752805AB}" destId="{6FFC34FE-B502-45EC-8BA6-776FA5AF530E}" srcOrd="2" destOrd="0" presId="urn:microsoft.com/office/officeart/2018/2/layout/IconLabelList"/>
    <dgm:cxn modelId="{B752B8CD-7579-4DA1-AB8D-90058E29F7F2}" type="presParOf" srcId="{50A4C2D5-73D3-4F28-9748-62F9EDE3D777}" destId="{F2CBCB6B-9A9D-4F4B-AF3C-6FF63F7AE190}" srcOrd="1" destOrd="0" presId="urn:microsoft.com/office/officeart/2018/2/layout/IconLabelList"/>
    <dgm:cxn modelId="{06C1D1BE-578B-40CB-A63C-4DAA8DA48AC8}" type="presParOf" srcId="{50A4C2D5-73D3-4F28-9748-62F9EDE3D777}" destId="{6F72D217-0BBA-486F-83F5-407CC7AFD7D2}" srcOrd="2" destOrd="0" presId="urn:microsoft.com/office/officeart/2018/2/layout/IconLabelList"/>
    <dgm:cxn modelId="{979781DE-B3AB-48A9-8D2D-6AC1F350964A}" type="presParOf" srcId="{6F72D217-0BBA-486F-83F5-407CC7AFD7D2}" destId="{C0A16D2F-84B1-487C-B4C8-3416F436B944}" srcOrd="0" destOrd="0" presId="urn:microsoft.com/office/officeart/2018/2/layout/IconLabelList"/>
    <dgm:cxn modelId="{86E918BC-C36A-4051-BABE-B46BF2A9F42A}" type="presParOf" srcId="{6F72D217-0BBA-486F-83F5-407CC7AFD7D2}" destId="{1278B060-E6CB-41E0-B1BF-BCD0CDA9A6EC}" srcOrd="1" destOrd="0" presId="urn:microsoft.com/office/officeart/2018/2/layout/IconLabelList"/>
    <dgm:cxn modelId="{DCF81D60-A782-45AF-9A2D-12A9C1967EA1}" type="presParOf" srcId="{6F72D217-0BBA-486F-83F5-407CC7AFD7D2}" destId="{D0A282B1-D472-42B1-985E-59F7757ED89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95DF2-28A2-4193-A43C-5B3B5698EE60}">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C34FE-B502-45EC-8BA6-776FA5AF530E}">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CA" sz="4600" kern="1200" dirty="0"/>
            <a:t>Reading</a:t>
          </a:r>
          <a:endParaRPr lang="en-US" sz="4600" kern="1200" dirty="0"/>
        </a:p>
      </dsp:txBody>
      <dsp:txXfrm>
        <a:off x="559800" y="3022743"/>
        <a:ext cx="4320000" cy="720000"/>
      </dsp:txXfrm>
    </dsp:sp>
    <dsp:sp modelId="{C0A16D2F-84B1-487C-B4C8-3416F436B944}">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A282B1-D472-42B1-985E-59F7757ED890}">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CA" sz="4600" kern="1200" dirty="0"/>
            <a:t>TV/Movies</a:t>
          </a:r>
          <a:endParaRPr lang="en-US" sz="4600" kern="1200" dirty="0"/>
        </a:p>
      </dsp:txBody>
      <dsp:txXfrm>
        <a:off x="5635800" y="3022743"/>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DC622-776E-4224-A07C-69CE3EE031B1}" type="datetimeFigureOut">
              <a:rPr lang="en-CA" smtClean="0"/>
              <a:t>2025-06-18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957D7-4606-4608-B715-68B0F25DC640}" type="slidenum">
              <a:rPr lang="en-CA" smtClean="0"/>
              <a:t>‹#›</a:t>
            </a:fld>
            <a:endParaRPr lang="en-CA"/>
          </a:p>
        </p:txBody>
      </p:sp>
    </p:spTree>
    <p:extLst>
      <p:ext uri="{BB962C8B-B14F-4D97-AF65-F5344CB8AC3E}">
        <p14:creationId xmlns:p14="http://schemas.microsoft.com/office/powerpoint/2010/main" val="31697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6957D7-4606-4608-B715-68B0F25DC640}" type="slidenum">
              <a:rPr lang="en-CA" smtClean="0"/>
              <a:t>2</a:t>
            </a:fld>
            <a:endParaRPr lang="en-CA" dirty="0"/>
          </a:p>
        </p:txBody>
      </p:sp>
    </p:spTree>
    <p:extLst>
      <p:ext uri="{BB962C8B-B14F-4D97-AF65-F5344CB8AC3E}">
        <p14:creationId xmlns:p14="http://schemas.microsoft.com/office/powerpoint/2010/main" val="3458687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4A6B3-45FE-F409-A67F-0B1465CD3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8D595-5F81-77C4-AD83-B832C260A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A2BFA-73C4-10C1-5214-68D92740BB49}"/>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5CEAFB5-7A64-D688-D7C3-918D0215CE96}"/>
              </a:ext>
            </a:extLst>
          </p:cNvPr>
          <p:cNvSpPr>
            <a:spLocks noGrp="1"/>
          </p:cNvSpPr>
          <p:nvPr>
            <p:ph type="sldNum" sz="quarter" idx="5"/>
          </p:nvPr>
        </p:nvSpPr>
        <p:spPr/>
        <p:txBody>
          <a:bodyPr/>
          <a:lstStyle/>
          <a:p>
            <a:fld id="{D56957D7-4606-4608-B715-68B0F25DC640}" type="slidenum">
              <a:rPr lang="en-CA" smtClean="0"/>
              <a:t>12</a:t>
            </a:fld>
            <a:endParaRPr lang="en-CA"/>
          </a:p>
        </p:txBody>
      </p:sp>
    </p:spTree>
    <p:extLst>
      <p:ext uri="{BB962C8B-B14F-4D97-AF65-F5344CB8AC3E}">
        <p14:creationId xmlns:p14="http://schemas.microsoft.com/office/powerpoint/2010/main" val="2273178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6957D7-4606-4608-B715-68B0F25DC640}" type="slidenum">
              <a:rPr lang="en-CA" smtClean="0"/>
              <a:t>13</a:t>
            </a:fld>
            <a:endParaRPr lang="en-CA"/>
          </a:p>
        </p:txBody>
      </p:sp>
    </p:spTree>
    <p:extLst>
      <p:ext uri="{BB962C8B-B14F-4D97-AF65-F5344CB8AC3E}">
        <p14:creationId xmlns:p14="http://schemas.microsoft.com/office/powerpoint/2010/main" val="3047695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6957D7-4606-4608-B715-68B0F25DC640}" type="slidenum">
              <a:rPr lang="en-CA" smtClean="0"/>
              <a:t>14</a:t>
            </a:fld>
            <a:endParaRPr lang="en-CA"/>
          </a:p>
        </p:txBody>
      </p:sp>
    </p:spTree>
    <p:extLst>
      <p:ext uri="{BB962C8B-B14F-4D97-AF65-F5344CB8AC3E}">
        <p14:creationId xmlns:p14="http://schemas.microsoft.com/office/powerpoint/2010/main" val="3587846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6957D7-4606-4608-B715-68B0F25DC640}" type="slidenum">
              <a:rPr lang="en-CA" smtClean="0"/>
              <a:t>15</a:t>
            </a:fld>
            <a:endParaRPr lang="en-CA"/>
          </a:p>
        </p:txBody>
      </p:sp>
    </p:spTree>
    <p:extLst>
      <p:ext uri="{BB962C8B-B14F-4D97-AF65-F5344CB8AC3E}">
        <p14:creationId xmlns:p14="http://schemas.microsoft.com/office/powerpoint/2010/main" val="1011134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94920-7E99-4C81-A00B-7C915AE2F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D4FD1-D23E-F9E3-9D27-207812CBF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032EA6-5476-D895-7C7D-6F7A9C120295}"/>
              </a:ext>
            </a:extLst>
          </p:cNvPr>
          <p:cNvSpPr>
            <a:spLocks noGrp="1"/>
          </p:cNvSpPr>
          <p:nvPr>
            <p:ph type="body" idx="1"/>
          </p:nvPr>
        </p:nvSpPr>
        <p:spPr/>
        <p:txBody>
          <a:bodyPr/>
          <a:lstStyle/>
          <a:p>
            <a:endParaRPr lang="en-CA" b="0" dirty="0"/>
          </a:p>
        </p:txBody>
      </p:sp>
      <p:sp>
        <p:nvSpPr>
          <p:cNvPr id="4" name="Slide Number Placeholder 3">
            <a:extLst>
              <a:ext uri="{FF2B5EF4-FFF2-40B4-BE49-F238E27FC236}">
                <a16:creationId xmlns:a16="http://schemas.microsoft.com/office/drawing/2014/main" id="{F36B484B-9F33-9A2D-8269-0792ED9B38A8}"/>
              </a:ext>
            </a:extLst>
          </p:cNvPr>
          <p:cNvSpPr>
            <a:spLocks noGrp="1"/>
          </p:cNvSpPr>
          <p:nvPr>
            <p:ph type="sldNum" sz="quarter" idx="5"/>
          </p:nvPr>
        </p:nvSpPr>
        <p:spPr/>
        <p:txBody>
          <a:bodyPr/>
          <a:lstStyle/>
          <a:p>
            <a:fld id="{D56957D7-4606-4608-B715-68B0F25DC640}" type="slidenum">
              <a:rPr lang="en-CA" smtClean="0"/>
              <a:t>16</a:t>
            </a:fld>
            <a:endParaRPr lang="en-CA"/>
          </a:p>
        </p:txBody>
      </p:sp>
    </p:spTree>
    <p:extLst>
      <p:ext uri="{BB962C8B-B14F-4D97-AF65-F5344CB8AC3E}">
        <p14:creationId xmlns:p14="http://schemas.microsoft.com/office/powerpoint/2010/main" val="3333831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9526C-77E2-15FA-4078-CB689BA2C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AEE00-3F0E-2107-BC04-9ADAEE338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0861AC-63D5-BDA7-6807-E5C0458B938F}"/>
              </a:ext>
            </a:extLst>
          </p:cNvPr>
          <p:cNvSpPr>
            <a:spLocks noGrp="1"/>
          </p:cNvSpPr>
          <p:nvPr>
            <p:ph type="body" idx="1"/>
          </p:nvPr>
        </p:nvSpPr>
        <p:spPr/>
        <p:txBody>
          <a:bodyPr/>
          <a:lstStyle/>
          <a:p>
            <a:endParaRPr lang="en-CA" b="0" dirty="0"/>
          </a:p>
        </p:txBody>
      </p:sp>
      <p:sp>
        <p:nvSpPr>
          <p:cNvPr id="4" name="Slide Number Placeholder 3">
            <a:extLst>
              <a:ext uri="{FF2B5EF4-FFF2-40B4-BE49-F238E27FC236}">
                <a16:creationId xmlns:a16="http://schemas.microsoft.com/office/drawing/2014/main" id="{5380BC29-CBD6-45AC-5979-FE35E4A65C1C}"/>
              </a:ext>
            </a:extLst>
          </p:cNvPr>
          <p:cNvSpPr>
            <a:spLocks noGrp="1"/>
          </p:cNvSpPr>
          <p:nvPr>
            <p:ph type="sldNum" sz="quarter" idx="5"/>
          </p:nvPr>
        </p:nvSpPr>
        <p:spPr/>
        <p:txBody>
          <a:bodyPr/>
          <a:lstStyle/>
          <a:p>
            <a:fld id="{D56957D7-4606-4608-B715-68B0F25DC640}" type="slidenum">
              <a:rPr lang="en-CA" smtClean="0"/>
              <a:t>17</a:t>
            </a:fld>
            <a:endParaRPr lang="en-CA"/>
          </a:p>
        </p:txBody>
      </p:sp>
    </p:spTree>
    <p:extLst>
      <p:ext uri="{BB962C8B-B14F-4D97-AF65-F5344CB8AC3E}">
        <p14:creationId xmlns:p14="http://schemas.microsoft.com/office/powerpoint/2010/main" val="3630343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966EA-A554-492A-FC0E-A32C6009DD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267C40-593C-E3D9-DC2A-272A89DEF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7FEF05-C79C-B143-A6E7-DAA8477758CC}"/>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BDD8C0B-807E-9F27-31F9-6429BCD15532}"/>
              </a:ext>
            </a:extLst>
          </p:cNvPr>
          <p:cNvSpPr>
            <a:spLocks noGrp="1"/>
          </p:cNvSpPr>
          <p:nvPr>
            <p:ph type="sldNum" sz="quarter" idx="5"/>
          </p:nvPr>
        </p:nvSpPr>
        <p:spPr/>
        <p:txBody>
          <a:bodyPr/>
          <a:lstStyle/>
          <a:p>
            <a:fld id="{D56957D7-4606-4608-B715-68B0F25DC640}" type="slidenum">
              <a:rPr lang="en-CA" smtClean="0"/>
              <a:t>18</a:t>
            </a:fld>
            <a:endParaRPr lang="en-CA"/>
          </a:p>
        </p:txBody>
      </p:sp>
    </p:spTree>
    <p:extLst>
      <p:ext uri="{BB962C8B-B14F-4D97-AF65-F5344CB8AC3E}">
        <p14:creationId xmlns:p14="http://schemas.microsoft.com/office/powerpoint/2010/main" val="201233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6957D7-4606-4608-B715-68B0F25DC640}" type="slidenum">
              <a:rPr lang="en-CA" smtClean="0"/>
              <a:t>3</a:t>
            </a:fld>
            <a:endParaRPr lang="en-CA" dirty="0"/>
          </a:p>
        </p:txBody>
      </p:sp>
    </p:spTree>
    <p:extLst>
      <p:ext uri="{BB962C8B-B14F-4D97-AF65-F5344CB8AC3E}">
        <p14:creationId xmlns:p14="http://schemas.microsoft.com/office/powerpoint/2010/main" val="54252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400" dirty="0"/>
          </a:p>
        </p:txBody>
      </p:sp>
      <p:sp>
        <p:nvSpPr>
          <p:cNvPr id="4" name="Slide Number Placeholder 3"/>
          <p:cNvSpPr>
            <a:spLocks noGrp="1"/>
          </p:cNvSpPr>
          <p:nvPr>
            <p:ph type="sldNum" sz="quarter" idx="5"/>
          </p:nvPr>
        </p:nvSpPr>
        <p:spPr/>
        <p:txBody>
          <a:bodyPr/>
          <a:lstStyle/>
          <a:p>
            <a:fld id="{D56957D7-4606-4608-B715-68B0F25DC640}" type="slidenum">
              <a:rPr lang="en-CA" smtClean="0"/>
              <a:t>4</a:t>
            </a:fld>
            <a:endParaRPr lang="en-CA"/>
          </a:p>
        </p:txBody>
      </p:sp>
    </p:spTree>
    <p:extLst>
      <p:ext uri="{BB962C8B-B14F-4D97-AF65-F5344CB8AC3E}">
        <p14:creationId xmlns:p14="http://schemas.microsoft.com/office/powerpoint/2010/main" val="932769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933FE-AE6C-2252-835C-1ED5DCDF8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538322-AC2E-C8F6-B2D8-3CC81CE2A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73591-D6DA-D3D4-052C-249DC7406114}"/>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6E914A51-40DE-DA7C-EF64-7CFC5F712DC8}"/>
              </a:ext>
            </a:extLst>
          </p:cNvPr>
          <p:cNvSpPr>
            <a:spLocks noGrp="1"/>
          </p:cNvSpPr>
          <p:nvPr>
            <p:ph type="sldNum" sz="quarter" idx="5"/>
          </p:nvPr>
        </p:nvSpPr>
        <p:spPr/>
        <p:txBody>
          <a:bodyPr/>
          <a:lstStyle/>
          <a:p>
            <a:fld id="{D56957D7-4606-4608-B715-68B0F25DC640}" type="slidenum">
              <a:rPr lang="en-CA" smtClean="0"/>
              <a:t>5</a:t>
            </a:fld>
            <a:endParaRPr lang="en-CA"/>
          </a:p>
        </p:txBody>
      </p:sp>
    </p:spTree>
    <p:extLst>
      <p:ext uri="{BB962C8B-B14F-4D97-AF65-F5344CB8AC3E}">
        <p14:creationId xmlns:p14="http://schemas.microsoft.com/office/powerpoint/2010/main" val="241475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6957D7-4606-4608-B715-68B0F25DC640}" type="slidenum">
              <a:rPr lang="en-CA" smtClean="0"/>
              <a:t>6</a:t>
            </a:fld>
            <a:endParaRPr lang="en-CA"/>
          </a:p>
        </p:txBody>
      </p:sp>
    </p:spTree>
    <p:extLst>
      <p:ext uri="{BB962C8B-B14F-4D97-AF65-F5344CB8AC3E}">
        <p14:creationId xmlns:p14="http://schemas.microsoft.com/office/powerpoint/2010/main" val="54670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DFB8A-911F-9DF6-965C-09B0C592F6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B4EE5-27CD-6086-BB52-CC7A27570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B55E2-D529-9441-1F16-56B84931CA57}"/>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99CE6943-8229-EB66-EF14-F3DA0995BE0C}"/>
              </a:ext>
            </a:extLst>
          </p:cNvPr>
          <p:cNvSpPr>
            <a:spLocks noGrp="1"/>
          </p:cNvSpPr>
          <p:nvPr>
            <p:ph type="sldNum" sz="quarter" idx="5"/>
          </p:nvPr>
        </p:nvSpPr>
        <p:spPr/>
        <p:txBody>
          <a:bodyPr/>
          <a:lstStyle/>
          <a:p>
            <a:fld id="{D56957D7-4606-4608-B715-68B0F25DC640}" type="slidenum">
              <a:rPr lang="en-CA" smtClean="0"/>
              <a:t>7</a:t>
            </a:fld>
            <a:endParaRPr lang="en-CA"/>
          </a:p>
        </p:txBody>
      </p:sp>
    </p:spTree>
    <p:extLst>
      <p:ext uri="{BB962C8B-B14F-4D97-AF65-F5344CB8AC3E}">
        <p14:creationId xmlns:p14="http://schemas.microsoft.com/office/powerpoint/2010/main" val="2713396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0C986-7AB1-53AA-C26D-BAD4177A2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2FE2C-74BA-446C-AAEF-C05CEF25AB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42BA90-ACE9-CD1C-AE90-473F3AF95B8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57B6715-B719-E55F-710E-D6C98E5ADF6F}"/>
              </a:ext>
            </a:extLst>
          </p:cNvPr>
          <p:cNvSpPr>
            <a:spLocks noGrp="1"/>
          </p:cNvSpPr>
          <p:nvPr>
            <p:ph type="sldNum" sz="quarter" idx="5"/>
          </p:nvPr>
        </p:nvSpPr>
        <p:spPr/>
        <p:txBody>
          <a:bodyPr/>
          <a:lstStyle/>
          <a:p>
            <a:fld id="{D56957D7-4606-4608-B715-68B0F25DC640}" type="slidenum">
              <a:rPr lang="en-CA" smtClean="0"/>
              <a:t>8</a:t>
            </a:fld>
            <a:endParaRPr lang="en-CA"/>
          </a:p>
        </p:txBody>
      </p:sp>
    </p:spTree>
    <p:extLst>
      <p:ext uri="{BB962C8B-B14F-4D97-AF65-F5344CB8AC3E}">
        <p14:creationId xmlns:p14="http://schemas.microsoft.com/office/powerpoint/2010/main" val="2009078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2DA4E-A0DA-AC9A-2DFC-7C079DF2FF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AC262E-CBE3-92A5-EFE3-A1C2BD6412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72F16-400D-6367-6FAB-A51C7A703ABF}"/>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0C91FF41-E930-4703-1942-B8C479A043A0}"/>
              </a:ext>
            </a:extLst>
          </p:cNvPr>
          <p:cNvSpPr>
            <a:spLocks noGrp="1"/>
          </p:cNvSpPr>
          <p:nvPr>
            <p:ph type="sldNum" sz="quarter" idx="5"/>
          </p:nvPr>
        </p:nvSpPr>
        <p:spPr/>
        <p:txBody>
          <a:bodyPr/>
          <a:lstStyle/>
          <a:p>
            <a:fld id="{D56957D7-4606-4608-B715-68B0F25DC640}" type="slidenum">
              <a:rPr lang="en-CA" smtClean="0"/>
              <a:t>10</a:t>
            </a:fld>
            <a:endParaRPr lang="en-CA"/>
          </a:p>
        </p:txBody>
      </p:sp>
    </p:spTree>
    <p:extLst>
      <p:ext uri="{BB962C8B-B14F-4D97-AF65-F5344CB8AC3E}">
        <p14:creationId xmlns:p14="http://schemas.microsoft.com/office/powerpoint/2010/main" val="87447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6957D7-4606-4608-B715-68B0F25DC640}" type="slidenum">
              <a:rPr lang="en-CA" smtClean="0"/>
              <a:t>11</a:t>
            </a:fld>
            <a:endParaRPr lang="en-CA"/>
          </a:p>
        </p:txBody>
      </p:sp>
    </p:spTree>
    <p:extLst>
      <p:ext uri="{BB962C8B-B14F-4D97-AF65-F5344CB8AC3E}">
        <p14:creationId xmlns:p14="http://schemas.microsoft.com/office/powerpoint/2010/main" val="412307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22B7-3E5C-B68D-0375-848C6E706F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6B675A3-8DC7-5D06-D4DE-59E83C5E9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F58C59D-83F7-D0C2-3F81-93CA163C5379}"/>
              </a:ext>
            </a:extLst>
          </p:cNvPr>
          <p:cNvSpPr>
            <a:spLocks noGrp="1"/>
          </p:cNvSpPr>
          <p:nvPr>
            <p:ph type="dt" sz="half" idx="10"/>
          </p:nvPr>
        </p:nvSpPr>
        <p:spPr/>
        <p:txBody>
          <a:bodyPr/>
          <a:lstStyle/>
          <a:p>
            <a:fld id="{F1FEB350-A8E7-4EE0-AC57-685D2DB454C5}" type="datetime1">
              <a:rPr lang="en-CA" smtClean="0"/>
              <a:t>2025-06-18</a:t>
            </a:fld>
            <a:endParaRPr lang="en-CA"/>
          </a:p>
        </p:txBody>
      </p:sp>
      <p:sp>
        <p:nvSpPr>
          <p:cNvPr id="5" name="Footer Placeholder 4">
            <a:extLst>
              <a:ext uri="{FF2B5EF4-FFF2-40B4-BE49-F238E27FC236}">
                <a16:creationId xmlns:a16="http://schemas.microsoft.com/office/drawing/2014/main" id="{A207CFDA-5D87-E7C7-E873-279AF11915B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41009CF-81BF-9267-27BD-6BEE41D7C50E}"/>
              </a:ext>
            </a:extLst>
          </p:cNvPr>
          <p:cNvSpPr>
            <a:spLocks noGrp="1"/>
          </p:cNvSpPr>
          <p:nvPr>
            <p:ph type="sldNum" sz="quarter" idx="12"/>
          </p:nvPr>
        </p:nvSpPr>
        <p:spPr/>
        <p:txBody>
          <a:bodyPr/>
          <a:lstStyle/>
          <a:p>
            <a:fld id="{37334731-6584-42B2-A48C-F2E23E37F6FB}" type="slidenum">
              <a:rPr lang="en-CA" smtClean="0"/>
              <a:t>‹#›</a:t>
            </a:fld>
            <a:endParaRPr lang="en-CA"/>
          </a:p>
        </p:txBody>
      </p:sp>
    </p:spTree>
    <p:extLst>
      <p:ext uri="{BB962C8B-B14F-4D97-AF65-F5344CB8AC3E}">
        <p14:creationId xmlns:p14="http://schemas.microsoft.com/office/powerpoint/2010/main" val="3599589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2E7D2-DEC9-64DD-7A62-03412AA70E9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109D2E9-28E0-C506-73EA-B543259242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426E5DE-13ED-CB4E-90BC-AB46F29C5835}"/>
              </a:ext>
            </a:extLst>
          </p:cNvPr>
          <p:cNvSpPr>
            <a:spLocks noGrp="1"/>
          </p:cNvSpPr>
          <p:nvPr>
            <p:ph type="dt" sz="half" idx="10"/>
          </p:nvPr>
        </p:nvSpPr>
        <p:spPr/>
        <p:txBody>
          <a:bodyPr/>
          <a:lstStyle/>
          <a:p>
            <a:fld id="{13D586AA-1916-4B1E-B71C-AC13DC6AF2D4}" type="datetime1">
              <a:rPr lang="en-CA" smtClean="0"/>
              <a:t>2025-06-18</a:t>
            </a:fld>
            <a:endParaRPr lang="en-CA"/>
          </a:p>
        </p:txBody>
      </p:sp>
      <p:sp>
        <p:nvSpPr>
          <p:cNvPr id="5" name="Footer Placeholder 4">
            <a:extLst>
              <a:ext uri="{FF2B5EF4-FFF2-40B4-BE49-F238E27FC236}">
                <a16:creationId xmlns:a16="http://schemas.microsoft.com/office/drawing/2014/main" id="{42453C5A-1A02-C37D-1037-4CFD53335A7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96E5A40-9004-F486-F9B8-54F8D6CCE714}"/>
              </a:ext>
            </a:extLst>
          </p:cNvPr>
          <p:cNvSpPr>
            <a:spLocks noGrp="1"/>
          </p:cNvSpPr>
          <p:nvPr>
            <p:ph type="sldNum" sz="quarter" idx="12"/>
          </p:nvPr>
        </p:nvSpPr>
        <p:spPr/>
        <p:txBody>
          <a:bodyPr/>
          <a:lstStyle/>
          <a:p>
            <a:fld id="{37334731-6584-42B2-A48C-F2E23E37F6FB}" type="slidenum">
              <a:rPr lang="en-CA" smtClean="0"/>
              <a:t>‹#›</a:t>
            </a:fld>
            <a:endParaRPr lang="en-CA"/>
          </a:p>
        </p:txBody>
      </p:sp>
    </p:spTree>
    <p:extLst>
      <p:ext uri="{BB962C8B-B14F-4D97-AF65-F5344CB8AC3E}">
        <p14:creationId xmlns:p14="http://schemas.microsoft.com/office/powerpoint/2010/main" val="203597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1B5769-B28B-7200-FFF4-45CF77ABA8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D06F7B2-B5B5-B357-79E5-2B04CE41A4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DD1D8DE-8BD6-C6C5-842D-00F90AB3CC38}"/>
              </a:ext>
            </a:extLst>
          </p:cNvPr>
          <p:cNvSpPr>
            <a:spLocks noGrp="1"/>
          </p:cNvSpPr>
          <p:nvPr>
            <p:ph type="dt" sz="half" idx="10"/>
          </p:nvPr>
        </p:nvSpPr>
        <p:spPr/>
        <p:txBody>
          <a:bodyPr/>
          <a:lstStyle/>
          <a:p>
            <a:fld id="{F83A1083-B361-447E-B326-218248929A1E}" type="datetime1">
              <a:rPr lang="en-CA" smtClean="0"/>
              <a:t>2025-06-18</a:t>
            </a:fld>
            <a:endParaRPr lang="en-CA"/>
          </a:p>
        </p:txBody>
      </p:sp>
      <p:sp>
        <p:nvSpPr>
          <p:cNvPr id="5" name="Footer Placeholder 4">
            <a:extLst>
              <a:ext uri="{FF2B5EF4-FFF2-40B4-BE49-F238E27FC236}">
                <a16:creationId xmlns:a16="http://schemas.microsoft.com/office/drawing/2014/main" id="{5361DB5E-FC99-CCBE-98E2-85ECF3F05C5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23B157-7A88-9A8E-C6C4-651598F8DD8A}"/>
              </a:ext>
            </a:extLst>
          </p:cNvPr>
          <p:cNvSpPr>
            <a:spLocks noGrp="1"/>
          </p:cNvSpPr>
          <p:nvPr>
            <p:ph type="sldNum" sz="quarter" idx="12"/>
          </p:nvPr>
        </p:nvSpPr>
        <p:spPr/>
        <p:txBody>
          <a:bodyPr/>
          <a:lstStyle/>
          <a:p>
            <a:fld id="{37334731-6584-42B2-A48C-F2E23E37F6FB}" type="slidenum">
              <a:rPr lang="en-CA" smtClean="0"/>
              <a:t>‹#›</a:t>
            </a:fld>
            <a:endParaRPr lang="en-CA"/>
          </a:p>
        </p:txBody>
      </p:sp>
    </p:spTree>
    <p:extLst>
      <p:ext uri="{BB962C8B-B14F-4D97-AF65-F5344CB8AC3E}">
        <p14:creationId xmlns:p14="http://schemas.microsoft.com/office/powerpoint/2010/main" val="1707706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81F09-4177-A198-280A-9F8F27260C3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6A8F07FD-6470-DB9D-FB19-DF4DBCFBCCC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B230772C-F251-DAE2-0060-260AAB6113DF}"/>
              </a:ext>
            </a:extLst>
          </p:cNvPr>
          <p:cNvSpPr>
            <a:spLocks noGrp="1"/>
          </p:cNvSpPr>
          <p:nvPr>
            <p:ph type="dt" sz="half" idx="10"/>
          </p:nvPr>
        </p:nvSpPr>
        <p:spPr/>
        <p:txBody>
          <a:bodyPr/>
          <a:lstStyle/>
          <a:p>
            <a:fld id="{0AFCF87D-FBB0-4CF9-AE62-D66F40EC9780}" type="datetime1">
              <a:rPr lang="en-CA" smtClean="0"/>
              <a:t>2025-06-18</a:t>
            </a:fld>
            <a:endParaRPr lang="en-CA"/>
          </a:p>
        </p:txBody>
      </p:sp>
      <p:sp>
        <p:nvSpPr>
          <p:cNvPr id="5" name="Footer Placeholder 4">
            <a:extLst>
              <a:ext uri="{FF2B5EF4-FFF2-40B4-BE49-F238E27FC236}">
                <a16:creationId xmlns:a16="http://schemas.microsoft.com/office/drawing/2014/main" id="{066AF15E-BDC4-28D8-9A2E-5CDF512508D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C101C82-9CEB-74C0-EC5F-455B0A5F0BF3}"/>
              </a:ext>
            </a:extLst>
          </p:cNvPr>
          <p:cNvSpPr>
            <a:spLocks noGrp="1"/>
          </p:cNvSpPr>
          <p:nvPr>
            <p:ph type="sldNum" sz="quarter" idx="12"/>
          </p:nvPr>
        </p:nvSpPr>
        <p:spPr/>
        <p:txBody>
          <a:bodyPr/>
          <a:lstStyle/>
          <a:p>
            <a:fld id="{37334731-6584-42B2-A48C-F2E23E37F6FB}" type="slidenum">
              <a:rPr lang="en-CA" smtClean="0"/>
              <a:t>‹#›</a:t>
            </a:fld>
            <a:endParaRPr lang="en-CA"/>
          </a:p>
        </p:txBody>
      </p:sp>
    </p:spTree>
    <p:extLst>
      <p:ext uri="{BB962C8B-B14F-4D97-AF65-F5344CB8AC3E}">
        <p14:creationId xmlns:p14="http://schemas.microsoft.com/office/powerpoint/2010/main" val="141883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4CF4-6DF9-4908-CF3F-EE5E793E5A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4D373E5-165F-B4CE-15E8-3C864034A2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5CBCAD-EF67-5A2E-5684-C92D37CF0A68}"/>
              </a:ext>
            </a:extLst>
          </p:cNvPr>
          <p:cNvSpPr>
            <a:spLocks noGrp="1"/>
          </p:cNvSpPr>
          <p:nvPr>
            <p:ph type="dt" sz="half" idx="10"/>
          </p:nvPr>
        </p:nvSpPr>
        <p:spPr/>
        <p:txBody>
          <a:bodyPr/>
          <a:lstStyle/>
          <a:p>
            <a:fld id="{965B1231-3D41-4002-BCF6-A52A8154D203}" type="datetime1">
              <a:rPr lang="en-CA" smtClean="0"/>
              <a:t>2025-06-18</a:t>
            </a:fld>
            <a:endParaRPr lang="en-CA"/>
          </a:p>
        </p:txBody>
      </p:sp>
      <p:sp>
        <p:nvSpPr>
          <p:cNvPr id="5" name="Footer Placeholder 4">
            <a:extLst>
              <a:ext uri="{FF2B5EF4-FFF2-40B4-BE49-F238E27FC236}">
                <a16:creationId xmlns:a16="http://schemas.microsoft.com/office/drawing/2014/main" id="{EB9A72E5-6489-06AC-E97F-BB6CE862C37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B83A776-2343-64D9-96C0-5C85E42381F3}"/>
              </a:ext>
            </a:extLst>
          </p:cNvPr>
          <p:cNvSpPr>
            <a:spLocks noGrp="1"/>
          </p:cNvSpPr>
          <p:nvPr>
            <p:ph type="sldNum" sz="quarter" idx="12"/>
          </p:nvPr>
        </p:nvSpPr>
        <p:spPr/>
        <p:txBody>
          <a:bodyPr/>
          <a:lstStyle/>
          <a:p>
            <a:fld id="{37334731-6584-42B2-A48C-F2E23E37F6FB}" type="slidenum">
              <a:rPr lang="en-CA" smtClean="0"/>
              <a:t>‹#›</a:t>
            </a:fld>
            <a:endParaRPr lang="en-CA"/>
          </a:p>
        </p:txBody>
      </p:sp>
    </p:spTree>
    <p:extLst>
      <p:ext uri="{BB962C8B-B14F-4D97-AF65-F5344CB8AC3E}">
        <p14:creationId xmlns:p14="http://schemas.microsoft.com/office/powerpoint/2010/main" val="1432414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49408-799F-D1D6-CAA1-76D28E56E18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A60FFCC-C112-5DB4-6692-D772107744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F116ED6-888D-DEC6-5E8A-798F208030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700CA86-9035-E79E-1B88-D57D844B6D11}"/>
              </a:ext>
            </a:extLst>
          </p:cNvPr>
          <p:cNvSpPr>
            <a:spLocks noGrp="1"/>
          </p:cNvSpPr>
          <p:nvPr>
            <p:ph type="dt" sz="half" idx="10"/>
          </p:nvPr>
        </p:nvSpPr>
        <p:spPr/>
        <p:txBody>
          <a:bodyPr/>
          <a:lstStyle/>
          <a:p>
            <a:fld id="{EA8F8E4E-3B14-41B6-8E82-AA96D258F54E}" type="datetime1">
              <a:rPr lang="en-CA" smtClean="0"/>
              <a:t>2025-06-18</a:t>
            </a:fld>
            <a:endParaRPr lang="en-CA"/>
          </a:p>
        </p:txBody>
      </p:sp>
      <p:sp>
        <p:nvSpPr>
          <p:cNvPr id="6" name="Footer Placeholder 5">
            <a:extLst>
              <a:ext uri="{FF2B5EF4-FFF2-40B4-BE49-F238E27FC236}">
                <a16:creationId xmlns:a16="http://schemas.microsoft.com/office/drawing/2014/main" id="{60917E30-308A-6D39-1137-1CCBBA691F1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629ACDA-83F3-C5B4-2FDF-8D7AB9676576}"/>
              </a:ext>
            </a:extLst>
          </p:cNvPr>
          <p:cNvSpPr>
            <a:spLocks noGrp="1"/>
          </p:cNvSpPr>
          <p:nvPr>
            <p:ph type="sldNum" sz="quarter" idx="12"/>
          </p:nvPr>
        </p:nvSpPr>
        <p:spPr/>
        <p:txBody>
          <a:bodyPr/>
          <a:lstStyle/>
          <a:p>
            <a:fld id="{37334731-6584-42B2-A48C-F2E23E37F6FB}" type="slidenum">
              <a:rPr lang="en-CA" smtClean="0"/>
              <a:t>‹#›</a:t>
            </a:fld>
            <a:endParaRPr lang="en-CA"/>
          </a:p>
        </p:txBody>
      </p:sp>
    </p:spTree>
    <p:extLst>
      <p:ext uri="{BB962C8B-B14F-4D97-AF65-F5344CB8AC3E}">
        <p14:creationId xmlns:p14="http://schemas.microsoft.com/office/powerpoint/2010/main" val="380769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40DEA-475D-E578-91EB-71874675890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9B5C849-0A0F-FF81-59A4-64B464D310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4DF0E-B76A-3107-62E0-C925A2901B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0C4CD40-A1D3-5D90-1C4E-4E71734C43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A05E0F-7231-DE3C-C624-9C07A67B3C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594D68A-6328-8AEA-A799-AA06C76A095E}"/>
              </a:ext>
            </a:extLst>
          </p:cNvPr>
          <p:cNvSpPr>
            <a:spLocks noGrp="1"/>
          </p:cNvSpPr>
          <p:nvPr>
            <p:ph type="dt" sz="half" idx="10"/>
          </p:nvPr>
        </p:nvSpPr>
        <p:spPr/>
        <p:txBody>
          <a:bodyPr/>
          <a:lstStyle/>
          <a:p>
            <a:fld id="{D0EB5DCC-092A-4BFA-980C-C6C943BF503E}" type="datetime1">
              <a:rPr lang="en-CA" smtClean="0"/>
              <a:t>2025-06-18</a:t>
            </a:fld>
            <a:endParaRPr lang="en-CA"/>
          </a:p>
        </p:txBody>
      </p:sp>
      <p:sp>
        <p:nvSpPr>
          <p:cNvPr id="8" name="Footer Placeholder 7">
            <a:extLst>
              <a:ext uri="{FF2B5EF4-FFF2-40B4-BE49-F238E27FC236}">
                <a16:creationId xmlns:a16="http://schemas.microsoft.com/office/drawing/2014/main" id="{586D2642-3B9A-D22B-5DA0-D5B7755D832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609E8E3-BB43-C598-783A-2315BF4D7FAE}"/>
              </a:ext>
            </a:extLst>
          </p:cNvPr>
          <p:cNvSpPr>
            <a:spLocks noGrp="1"/>
          </p:cNvSpPr>
          <p:nvPr>
            <p:ph type="sldNum" sz="quarter" idx="12"/>
          </p:nvPr>
        </p:nvSpPr>
        <p:spPr/>
        <p:txBody>
          <a:bodyPr/>
          <a:lstStyle/>
          <a:p>
            <a:fld id="{37334731-6584-42B2-A48C-F2E23E37F6FB}" type="slidenum">
              <a:rPr lang="en-CA" smtClean="0"/>
              <a:t>‹#›</a:t>
            </a:fld>
            <a:endParaRPr lang="en-CA"/>
          </a:p>
        </p:txBody>
      </p:sp>
    </p:spTree>
    <p:extLst>
      <p:ext uri="{BB962C8B-B14F-4D97-AF65-F5344CB8AC3E}">
        <p14:creationId xmlns:p14="http://schemas.microsoft.com/office/powerpoint/2010/main" val="135715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972F-D15F-7D70-01E0-CD43F9E44BB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CAD90EC-55FE-7C94-2A3A-7E7029DF07A6}"/>
              </a:ext>
            </a:extLst>
          </p:cNvPr>
          <p:cNvSpPr>
            <a:spLocks noGrp="1"/>
          </p:cNvSpPr>
          <p:nvPr>
            <p:ph type="dt" sz="half" idx="10"/>
          </p:nvPr>
        </p:nvSpPr>
        <p:spPr/>
        <p:txBody>
          <a:bodyPr/>
          <a:lstStyle/>
          <a:p>
            <a:fld id="{0CBCFCAD-645A-449E-8DBD-8A743F63D463}" type="datetime1">
              <a:rPr lang="en-CA" smtClean="0"/>
              <a:t>2025-06-18</a:t>
            </a:fld>
            <a:endParaRPr lang="en-CA"/>
          </a:p>
        </p:txBody>
      </p:sp>
      <p:sp>
        <p:nvSpPr>
          <p:cNvPr id="4" name="Footer Placeholder 3">
            <a:extLst>
              <a:ext uri="{FF2B5EF4-FFF2-40B4-BE49-F238E27FC236}">
                <a16:creationId xmlns:a16="http://schemas.microsoft.com/office/drawing/2014/main" id="{075678A9-F339-BFEA-DC75-6E6D772098D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5C3F58C-E66B-1B28-856E-00F77BCFCE76}"/>
              </a:ext>
            </a:extLst>
          </p:cNvPr>
          <p:cNvSpPr>
            <a:spLocks noGrp="1"/>
          </p:cNvSpPr>
          <p:nvPr>
            <p:ph type="sldNum" sz="quarter" idx="12"/>
          </p:nvPr>
        </p:nvSpPr>
        <p:spPr/>
        <p:txBody>
          <a:bodyPr/>
          <a:lstStyle/>
          <a:p>
            <a:fld id="{37334731-6584-42B2-A48C-F2E23E37F6FB}" type="slidenum">
              <a:rPr lang="en-CA" smtClean="0"/>
              <a:t>‹#›</a:t>
            </a:fld>
            <a:endParaRPr lang="en-CA"/>
          </a:p>
        </p:txBody>
      </p:sp>
    </p:spTree>
    <p:extLst>
      <p:ext uri="{BB962C8B-B14F-4D97-AF65-F5344CB8AC3E}">
        <p14:creationId xmlns:p14="http://schemas.microsoft.com/office/powerpoint/2010/main" val="236997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82C80B-77E5-2F3E-500E-0FFE51637954}"/>
              </a:ext>
            </a:extLst>
          </p:cNvPr>
          <p:cNvSpPr>
            <a:spLocks noGrp="1"/>
          </p:cNvSpPr>
          <p:nvPr>
            <p:ph type="dt" sz="half" idx="10"/>
          </p:nvPr>
        </p:nvSpPr>
        <p:spPr/>
        <p:txBody>
          <a:bodyPr/>
          <a:lstStyle/>
          <a:p>
            <a:fld id="{6097DC29-D350-4038-847D-D0620D3DE650}" type="datetime1">
              <a:rPr lang="en-CA" smtClean="0"/>
              <a:t>2025-06-18</a:t>
            </a:fld>
            <a:endParaRPr lang="en-CA"/>
          </a:p>
        </p:txBody>
      </p:sp>
      <p:sp>
        <p:nvSpPr>
          <p:cNvPr id="3" name="Footer Placeholder 2">
            <a:extLst>
              <a:ext uri="{FF2B5EF4-FFF2-40B4-BE49-F238E27FC236}">
                <a16:creationId xmlns:a16="http://schemas.microsoft.com/office/drawing/2014/main" id="{66B440DF-73FD-C33E-014F-1F8EB5F7D90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08E42D3-DD00-CD29-0F2E-D9B23EEFC2DC}"/>
              </a:ext>
            </a:extLst>
          </p:cNvPr>
          <p:cNvSpPr>
            <a:spLocks noGrp="1"/>
          </p:cNvSpPr>
          <p:nvPr>
            <p:ph type="sldNum" sz="quarter" idx="12"/>
          </p:nvPr>
        </p:nvSpPr>
        <p:spPr/>
        <p:txBody>
          <a:bodyPr/>
          <a:lstStyle/>
          <a:p>
            <a:fld id="{37334731-6584-42B2-A48C-F2E23E37F6FB}" type="slidenum">
              <a:rPr lang="en-CA" smtClean="0"/>
              <a:t>‹#›</a:t>
            </a:fld>
            <a:endParaRPr lang="en-CA"/>
          </a:p>
        </p:txBody>
      </p:sp>
    </p:spTree>
    <p:extLst>
      <p:ext uri="{BB962C8B-B14F-4D97-AF65-F5344CB8AC3E}">
        <p14:creationId xmlns:p14="http://schemas.microsoft.com/office/powerpoint/2010/main" val="4077499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46CA7-29CC-E276-FFC5-6F722222C3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A96A806-1607-F23B-E3D0-83E71DD876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5B5F44B-3E9F-B431-DF6E-B2C5142C6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DFCCC2-FD10-DA8C-7AF7-95322C45B48B}"/>
              </a:ext>
            </a:extLst>
          </p:cNvPr>
          <p:cNvSpPr>
            <a:spLocks noGrp="1"/>
          </p:cNvSpPr>
          <p:nvPr>
            <p:ph type="dt" sz="half" idx="10"/>
          </p:nvPr>
        </p:nvSpPr>
        <p:spPr/>
        <p:txBody>
          <a:bodyPr/>
          <a:lstStyle/>
          <a:p>
            <a:fld id="{D56B36CB-A91E-47DC-BC8F-A08BEC9887E4}" type="datetime1">
              <a:rPr lang="en-CA" smtClean="0"/>
              <a:t>2025-06-18</a:t>
            </a:fld>
            <a:endParaRPr lang="en-CA"/>
          </a:p>
        </p:txBody>
      </p:sp>
      <p:sp>
        <p:nvSpPr>
          <p:cNvPr id="6" name="Footer Placeholder 5">
            <a:extLst>
              <a:ext uri="{FF2B5EF4-FFF2-40B4-BE49-F238E27FC236}">
                <a16:creationId xmlns:a16="http://schemas.microsoft.com/office/drawing/2014/main" id="{B1A8FE14-00DD-8294-6612-991C61A969F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ACE9156-1185-C49F-3EF2-B4E3ECF71FB5}"/>
              </a:ext>
            </a:extLst>
          </p:cNvPr>
          <p:cNvSpPr>
            <a:spLocks noGrp="1"/>
          </p:cNvSpPr>
          <p:nvPr>
            <p:ph type="sldNum" sz="quarter" idx="12"/>
          </p:nvPr>
        </p:nvSpPr>
        <p:spPr/>
        <p:txBody>
          <a:bodyPr/>
          <a:lstStyle/>
          <a:p>
            <a:fld id="{37334731-6584-42B2-A48C-F2E23E37F6FB}" type="slidenum">
              <a:rPr lang="en-CA" smtClean="0"/>
              <a:t>‹#›</a:t>
            </a:fld>
            <a:endParaRPr lang="en-CA"/>
          </a:p>
        </p:txBody>
      </p:sp>
    </p:spTree>
    <p:extLst>
      <p:ext uri="{BB962C8B-B14F-4D97-AF65-F5344CB8AC3E}">
        <p14:creationId xmlns:p14="http://schemas.microsoft.com/office/powerpoint/2010/main" val="370652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0E64-C855-4BED-8BBD-FBDFC11D98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61F599F-3BF4-4305-FE7F-45AC2E9ADC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C060AFE-D3EE-940E-5774-5C32CBCA2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299957-22E0-ECD5-B18C-9694A384F542}"/>
              </a:ext>
            </a:extLst>
          </p:cNvPr>
          <p:cNvSpPr>
            <a:spLocks noGrp="1"/>
          </p:cNvSpPr>
          <p:nvPr>
            <p:ph type="dt" sz="half" idx="10"/>
          </p:nvPr>
        </p:nvSpPr>
        <p:spPr/>
        <p:txBody>
          <a:bodyPr/>
          <a:lstStyle/>
          <a:p>
            <a:fld id="{F84A77B6-1D31-4A16-AD0D-829AB53D10C8}" type="datetime1">
              <a:rPr lang="en-CA" smtClean="0"/>
              <a:t>2025-06-18</a:t>
            </a:fld>
            <a:endParaRPr lang="en-CA"/>
          </a:p>
        </p:txBody>
      </p:sp>
      <p:sp>
        <p:nvSpPr>
          <p:cNvPr id="6" name="Footer Placeholder 5">
            <a:extLst>
              <a:ext uri="{FF2B5EF4-FFF2-40B4-BE49-F238E27FC236}">
                <a16:creationId xmlns:a16="http://schemas.microsoft.com/office/drawing/2014/main" id="{A1573B0C-52D6-E6E5-0305-029801F2143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65505AE-93DF-50DD-B463-8A350CD8C04F}"/>
              </a:ext>
            </a:extLst>
          </p:cNvPr>
          <p:cNvSpPr>
            <a:spLocks noGrp="1"/>
          </p:cNvSpPr>
          <p:nvPr>
            <p:ph type="sldNum" sz="quarter" idx="12"/>
          </p:nvPr>
        </p:nvSpPr>
        <p:spPr/>
        <p:txBody>
          <a:bodyPr/>
          <a:lstStyle/>
          <a:p>
            <a:fld id="{37334731-6584-42B2-A48C-F2E23E37F6FB}" type="slidenum">
              <a:rPr lang="en-CA" smtClean="0"/>
              <a:t>‹#›</a:t>
            </a:fld>
            <a:endParaRPr lang="en-CA"/>
          </a:p>
        </p:txBody>
      </p:sp>
    </p:spTree>
    <p:extLst>
      <p:ext uri="{BB962C8B-B14F-4D97-AF65-F5344CB8AC3E}">
        <p14:creationId xmlns:p14="http://schemas.microsoft.com/office/powerpoint/2010/main" val="307871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81162-53EC-44A5-ADDD-A058900E57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E3ACAEE-E64D-C93F-8446-3DBAED10B7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60A0296-61FD-5353-D04B-868B2178ED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40ACDA-126B-44FA-A59B-6588E9611C2D}" type="datetime1">
              <a:rPr lang="en-CA" smtClean="0"/>
              <a:t>2025-06-18</a:t>
            </a:fld>
            <a:endParaRPr lang="en-CA"/>
          </a:p>
        </p:txBody>
      </p:sp>
      <p:sp>
        <p:nvSpPr>
          <p:cNvPr id="5" name="Footer Placeholder 4">
            <a:extLst>
              <a:ext uri="{FF2B5EF4-FFF2-40B4-BE49-F238E27FC236}">
                <a16:creationId xmlns:a16="http://schemas.microsoft.com/office/drawing/2014/main" id="{2245283B-2329-6371-0FFD-7EDA2E68F1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689DB55E-C860-8160-3EA8-3FC6577CD5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334731-6584-42B2-A48C-F2E23E37F6FB}" type="slidenum">
              <a:rPr lang="en-CA" smtClean="0"/>
              <a:t>‹#›</a:t>
            </a:fld>
            <a:endParaRPr lang="en-CA"/>
          </a:p>
        </p:txBody>
      </p:sp>
    </p:spTree>
    <p:extLst>
      <p:ext uri="{BB962C8B-B14F-4D97-AF65-F5344CB8AC3E}">
        <p14:creationId xmlns:p14="http://schemas.microsoft.com/office/powerpoint/2010/main" val="479379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image" Target="../media/image9.pn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notesSlide" Target="../notesSlides/notesSlide13.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hyperlink" Target="https://ltbbodawa-nsn.gov/wp-content/uploads/2020/12/The-Creation-Story-Turtle-Island.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5D3CFD-54CE-80EC-541D-8B4971336E88}"/>
              </a:ext>
            </a:extLst>
          </p:cNvPr>
          <p:cNvSpPr>
            <a:spLocks noGrp="1"/>
          </p:cNvSpPr>
          <p:nvPr>
            <p:ph type="title"/>
          </p:nvPr>
        </p:nvSpPr>
        <p:spPr>
          <a:xfrm>
            <a:off x="6380922" y="1152939"/>
            <a:ext cx="4972878" cy="1699108"/>
          </a:xfrm>
        </p:spPr>
        <p:txBody>
          <a:bodyPr/>
          <a:lstStyle/>
          <a:p>
            <a:r>
              <a:rPr kumimoji="0" lang="en-US" sz="3600" b="1" i="0" u="none" strike="noStrike" kern="1200" cap="none" spc="0" normalizeH="0" baseline="0" noProof="0" dirty="0" err="1">
                <a:ln>
                  <a:noFill/>
                </a:ln>
                <a:solidFill>
                  <a:srgbClr val="C91F67"/>
                </a:solidFill>
                <a:effectLst/>
                <a:uLnTx/>
                <a:uFillTx/>
                <a:latin typeface="Arial" panose="020B0604020202020204" pitchFamily="34" charset="0"/>
                <a:cs typeface="Arial" panose="020B0604020202020204" pitchFamily="34" charset="0"/>
              </a:rPr>
              <a:t>i</a:t>
            </a: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Access</a:t>
            </a:r>
            <a:r>
              <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Tech:</a:t>
            </a:r>
            <a:endParaRPr lang="en-CA" b="1" dirty="0">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93083058-F2A4-5E5F-1667-E8D935D34E96}"/>
              </a:ext>
            </a:extLst>
          </p:cNvPr>
          <p:cNvSpPr>
            <a:spLocks noGrp="1"/>
          </p:cNvSpPr>
          <p:nvPr>
            <p:ph sz="half" idx="1"/>
          </p:nvPr>
        </p:nvSpPr>
        <p:spPr/>
        <p:txBody>
          <a:bodyPr>
            <a:normAutofit fontScale="92500" lnSpcReduction="10000"/>
          </a:bodyPr>
          <a:lstStyle/>
          <a:p>
            <a:endParaRPr lang="en-CA"/>
          </a:p>
        </p:txBody>
      </p:sp>
      <p:sp>
        <p:nvSpPr>
          <p:cNvPr id="8" name="Content Placeholder 7">
            <a:extLst>
              <a:ext uri="{FF2B5EF4-FFF2-40B4-BE49-F238E27FC236}">
                <a16:creationId xmlns:a16="http://schemas.microsoft.com/office/drawing/2014/main" id="{E4382053-75F9-2FA3-D4E2-12154BE102A4}"/>
              </a:ext>
            </a:extLst>
          </p:cNvPr>
          <p:cNvSpPr>
            <a:spLocks noGrp="1"/>
          </p:cNvSpPr>
          <p:nvPr>
            <p:ph sz="half" idx="2"/>
          </p:nvPr>
        </p:nvSpPr>
        <p:spPr>
          <a:xfrm>
            <a:off x="6172200" y="3031435"/>
            <a:ext cx="5181600" cy="3145528"/>
          </a:xfrm>
        </p:spPr>
        <p:txBody>
          <a:bodyP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Empowering Inclusive Futures</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Master Your Mobile Devices:  Organize, Simplify and Thrive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Swipe, Tap, Done!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Tuesday June 24, 2025 </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12pm</a:t>
            </a:r>
          </a:p>
          <a:p>
            <a:pPr marL="0" indent="0">
              <a:buNone/>
            </a:pPr>
            <a:endParaRPr lang="en-CA" dirty="0"/>
          </a:p>
        </p:txBody>
      </p:sp>
      <p:sp>
        <p:nvSpPr>
          <p:cNvPr id="4" name="Slide Number Placeholder 3">
            <a:extLst>
              <a:ext uri="{FF2B5EF4-FFF2-40B4-BE49-F238E27FC236}">
                <a16:creationId xmlns:a16="http://schemas.microsoft.com/office/drawing/2014/main" id="{168E41A4-1D8B-743C-6099-D25AA2EC7AA1}"/>
              </a:ext>
            </a:extLst>
          </p:cNvPr>
          <p:cNvSpPr>
            <a:spLocks noGrp="1"/>
          </p:cNvSpPr>
          <p:nvPr>
            <p:ph type="sldNum" sz="quarter" idx="12"/>
          </p:nvPr>
        </p:nvSpPr>
        <p:spPr/>
        <p:txBody>
          <a:bodyPr/>
          <a:lstStyle/>
          <a:p>
            <a:fld id="{37334731-6584-42B2-A48C-F2E23E37F6FB}" type="slidenum">
              <a:rPr lang="en-CA" smtClean="0"/>
              <a:t>1</a:t>
            </a:fld>
            <a:endParaRPr lang="en-CA"/>
          </a:p>
        </p:txBody>
      </p:sp>
      <p:pic>
        <p:nvPicPr>
          <p:cNvPr id="5" name="Picture 4" descr="A woman sitting at a desk surounded by her technology.">
            <a:extLst>
              <a:ext uri="{FF2B5EF4-FFF2-40B4-BE49-F238E27FC236}">
                <a16:creationId xmlns:a16="http://schemas.microsoft.com/office/drawing/2014/main" id="{90A248FD-C5D2-10E3-58B4-7125082718F4}"/>
              </a:ext>
            </a:extLst>
          </p:cNvPr>
          <p:cNvPicPr>
            <a:picLocks noChangeAspect="1"/>
          </p:cNvPicPr>
          <p:nvPr/>
        </p:nvPicPr>
        <p:blipFill>
          <a:blip r:embed="rId2"/>
          <a:stretch>
            <a:fillRect/>
          </a:stretch>
        </p:blipFill>
        <p:spPr>
          <a:xfrm>
            <a:off x="-36574" y="0"/>
            <a:ext cx="6132574" cy="6858000"/>
          </a:xfrm>
          <a:prstGeom prst="rect">
            <a:avLst/>
          </a:prstGeom>
        </p:spPr>
      </p:pic>
      <p:pic>
        <p:nvPicPr>
          <p:cNvPr id="2" name="Picture 1">
            <a:extLst>
              <a:ext uri="{FF2B5EF4-FFF2-40B4-BE49-F238E27FC236}">
                <a16:creationId xmlns:a16="http://schemas.microsoft.com/office/drawing/2014/main" id="{F9392D06-DA24-EAC7-F65F-290E98B919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569638" y="119269"/>
            <a:ext cx="463336" cy="725487"/>
          </a:xfrm>
          <a:prstGeom prst="rect">
            <a:avLst/>
          </a:prstGeom>
        </p:spPr>
      </p:pic>
    </p:spTree>
    <p:extLst>
      <p:ext uri="{BB962C8B-B14F-4D97-AF65-F5344CB8AC3E}">
        <p14:creationId xmlns:p14="http://schemas.microsoft.com/office/powerpoint/2010/main" val="3815764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1B8357-3ADC-C6BD-EF27-84B6FBB72502}"/>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D53C11-BD79-376A-96D6-C712C7C4B4ED}"/>
              </a:ext>
            </a:extLst>
          </p:cNvPr>
          <p:cNvSpPr>
            <a:spLocks noGrp="1"/>
          </p:cNvSpPr>
          <p:nvPr>
            <p:ph type="title"/>
          </p:nvPr>
        </p:nvSpPr>
        <p:spPr>
          <a:xfrm>
            <a:off x="612648" y="603504"/>
            <a:ext cx="4361686" cy="1527048"/>
          </a:xfrm>
        </p:spPr>
        <p:txBody>
          <a:bodyPr anchor="b">
            <a:normAutofit/>
          </a:bodyPr>
          <a:lstStyle/>
          <a:p>
            <a:r>
              <a:rPr lang="en-CA" sz="7200" b="1" dirty="0">
                <a:solidFill>
                  <a:srgbClr val="C91F67"/>
                </a:solidFill>
                <a:latin typeface="Arial" panose="020B0604020202020204" pitchFamily="34" charset="0"/>
                <a:cs typeface="Arial" panose="020B0604020202020204" pitchFamily="34" charset="0"/>
              </a:rPr>
              <a:t>Financial</a:t>
            </a:r>
          </a:p>
        </p:txBody>
      </p:sp>
      <p:sp>
        <p:nvSpPr>
          <p:cNvPr id="7" name="Content Placeholder 6">
            <a:extLst>
              <a:ext uri="{FF2B5EF4-FFF2-40B4-BE49-F238E27FC236}">
                <a16:creationId xmlns:a16="http://schemas.microsoft.com/office/drawing/2014/main" id="{47AA0430-4BCE-85AC-BCF2-4E4C23CF2043}"/>
              </a:ext>
            </a:extLst>
          </p:cNvPr>
          <p:cNvSpPr>
            <a:spLocks noGrp="1"/>
          </p:cNvSpPr>
          <p:nvPr>
            <p:ph idx="1"/>
          </p:nvPr>
        </p:nvSpPr>
        <p:spPr>
          <a:xfrm>
            <a:off x="218661" y="2212848"/>
            <a:ext cx="6211956" cy="4096512"/>
          </a:xfrm>
        </p:spPr>
        <p:txBody>
          <a:bodyPr>
            <a:normAutofit/>
          </a:bodyPr>
          <a:lstStyle/>
          <a:p>
            <a:pPr marL="0" indent="0">
              <a:buNone/>
            </a:pPr>
            <a:endParaRPr lang="en-US" sz="1800" b="1" dirty="0"/>
          </a:p>
          <a:p>
            <a:pPr marL="0" indent="0">
              <a:buNone/>
            </a:pPr>
            <a:r>
              <a:rPr lang="en-US" sz="3600" b="1" dirty="0"/>
              <a:t>Banking</a:t>
            </a:r>
            <a:r>
              <a:rPr lang="en-US" sz="3600" dirty="0"/>
              <a:t>-major banks</a:t>
            </a:r>
          </a:p>
          <a:p>
            <a:pPr marL="0" indent="0">
              <a:buNone/>
            </a:pPr>
            <a:endParaRPr lang="en-US" sz="3600" b="1" dirty="0"/>
          </a:p>
          <a:p>
            <a:pPr marL="0" indent="0">
              <a:buNone/>
            </a:pPr>
            <a:r>
              <a:rPr lang="en-CA" sz="3600" b="1" dirty="0"/>
              <a:t>Digital Wallet</a:t>
            </a:r>
            <a:r>
              <a:rPr lang="en-CA" sz="3600" dirty="0"/>
              <a:t>-having cards handy on your device</a:t>
            </a:r>
            <a:endParaRPr lang="en-CA" sz="3600" b="1" dirty="0"/>
          </a:p>
        </p:txBody>
      </p:sp>
      <p:pic>
        <p:nvPicPr>
          <p:cNvPr id="3" name="Picture 2" descr="Canadian money&#10;">
            <a:extLst>
              <a:ext uri="{FF2B5EF4-FFF2-40B4-BE49-F238E27FC236}">
                <a16:creationId xmlns:a16="http://schemas.microsoft.com/office/drawing/2014/main" id="{1EE1CB96-5A8F-3253-DF4C-FCE0A897E725}"/>
              </a:ext>
            </a:extLst>
          </p:cNvPr>
          <p:cNvPicPr>
            <a:picLocks noChangeAspect="1"/>
          </p:cNvPicPr>
          <p:nvPr/>
        </p:nvPicPr>
        <p:blipFill>
          <a:blip r:embed="rId3"/>
          <a:srcRect l="2174" r="4893"/>
          <a:stretch>
            <a:fillRect/>
          </a:stretch>
        </p:blipFill>
        <p:spPr>
          <a:xfrm>
            <a:off x="6917634" y="-1"/>
            <a:ext cx="5274365" cy="6858001"/>
          </a:xfrm>
          <a:prstGeom prst="rect">
            <a:avLst/>
          </a:prstGeom>
        </p:spPr>
      </p:pic>
      <p:sp>
        <p:nvSpPr>
          <p:cNvPr id="4" name="Slide Number Placeholder 3">
            <a:extLst>
              <a:ext uri="{FF2B5EF4-FFF2-40B4-BE49-F238E27FC236}">
                <a16:creationId xmlns:a16="http://schemas.microsoft.com/office/drawing/2014/main" id="{83F1DD0E-69A2-8050-137F-4635E81C987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2"/>
          </p:nvPr>
        </p:nvSpPr>
        <p:spPr>
          <a:xfrm>
            <a:off x="11632162" y="6453002"/>
            <a:ext cx="429207" cy="365125"/>
          </a:xfrm>
        </p:spPr>
        <p:txBody>
          <a:bodyPr>
            <a:normAutofit/>
          </a:bodyPr>
          <a:lstStyle/>
          <a:p>
            <a:pPr>
              <a:spcAft>
                <a:spcPts val="600"/>
              </a:spcAft>
            </a:pPr>
            <a:fld id="{37334731-6584-42B2-A48C-F2E23E37F6FB}" type="slidenum">
              <a:rPr lang="en-CA">
                <a:solidFill>
                  <a:srgbClr val="FFFFFF"/>
                </a:solidFill>
              </a:rPr>
              <a:pPr>
                <a:spcAft>
                  <a:spcPts val="600"/>
                </a:spcAft>
              </a:pPr>
              <a:t>10</a:t>
            </a:fld>
            <a:endParaRPr lang="en-CA">
              <a:solidFill>
                <a:srgbClr val="FFFFFF"/>
              </a:solidFill>
            </a:endParaRPr>
          </a:p>
        </p:txBody>
      </p:sp>
    </p:spTree>
    <p:extLst>
      <p:ext uri="{BB962C8B-B14F-4D97-AF65-F5344CB8AC3E}">
        <p14:creationId xmlns:p14="http://schemas.microsoft.com/office/powerpoint/2010/main" val="775857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a:extLst>
            <a:ext uri="{FF2B5EF4-FFF2-40B4-BE49-F238E27FC236}">
              <a16:creationId xmlns:a16="http://schemas.microsoft.com/office/drawing/2014/main" id="{E2FC88FF-68EC-B708-F12C-93D8064DF1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ABD34F-6D4D-42B1-86BE-FDB01BD4FAA9}"/>
              </a:ext>
            </a:extLst>
          </p:cNvPr>
          <p:cNvSpPr>
            <a:spLocks noGrp="1" noRot="1" noMove="1" noResize="1" noEditPoints="1" noAdjustHandles="1" noChangeArrowheads="1" noChangeShapeType="1"/>
          </p:cNvSpPr>
          <p:nvPr>
            <p:ph type="title"/>
          </p:nvPr>
        </p:nvSpPr>
        <p:spPr/>
        <p:txBody>
          <a:bodyPr>
            <a:normAutofit/>
          </a:bodyPr>
          <a:lstStyle/>
          <a:p>
            <a:r>
              <a:rPr lang="en-CA" sz="7200" b="1" dirty="0">
                <a:solidFill>
                  <a:srgbClr val="C91F67"/>
                </a:solidFill>
                <a:latin typeface="Arial" panose="020B0604020202020204" pitchFamily="34" charset="0"/>
                <a:cs typeface="Arial" panose="020B0604020202020204" pitchFamily="34" charset="0"/>
              </a:rPr>
              <a:t>Language/Translation</a:t>
            </a:r>
          </a:p>
        </p:txBody>
      </p:sp>
      <p:sp>
        <p:nvSpPr>
          <p:cNvPr id="3" name="Content Placeholder 2">
            <a:extLst>
              <a:ext uri="{FF2B5EF4-FFF2-40B4-BE49-F238E27FC236}">
                <a16:creationId xmlns:a16="http://schemas.microsoft.com/office/drawing/2014/main" id="{43C80DCF-822B-426A-E05B-01A103E67BDE}"/>
              </a:ext>
            </a:extLst>
          </p:cNvPr>
          <p:cNvSpPr>
            <a:spLocks noGrp="1" noRot="1" noMove="1" noResize="1" noEditPoints="1" noAdjustHandles="1" noChangeArrowheads="1" noChangeShapeType="1"/>
          </p:cNvSpPr>
          <p:nvPr>
            <p:ph idx="1"/>
          </p:nvPr>
        </p:nvSpPr>
        <p:spPr/>
        <p:txBody>
          <a:bodyPr>
            <a:normAutofit/>
          </a:bodyPr>
          <a:lstStyle/>
          <a:p>
            <a:pPr marL="0" indent="0">
              <a:buNone/>
            </a:pPr>
            <a:r>
              <a:rPr lang="en-CA" sz="3600" b="1" dirty="0" err="1"/>
              <a:t>DeepL</a:t>
            </a:r>
            <a:r>
              <a:rPr lang="en-CA" sz="3600" dirty="0"/>
              <a:t>-real-time voice, text and camera translation as well as pronunciation guides</a:t>
            </a:r>
          </a:p>
          <a:p>
            <a:pPr marL="0" indent="0">
              <a:buNone/>
            </a:pPr>
            <a:endParaRPr lang="en-CA" sz="3600" b="1" dirty="0"/>
          </a:p>
          <a:p>
            <a:pPr marL="0" indent="0">
              <a:buNone/>
            </a:pPr>
            <a:r>
              <a:rPr lang="en-CA" sz="3600" b="1" dirty="0"/>
              <a:t>Google, Microsoft, Apple</a:t>
            </a:r>
            <a:r>
              <a:rPr lang="en-CA" sz="3600" dirty="0"/>
              <a:t>- all have translation apps, depending on your device</a:t>
            </a:r>
            <a:endParaRPr lang="en-CA" sz="3600" b="1" dirty="0"/>
          </a:p>
          <a:p>
            <a:pPr>
              <a:buFont typeface="Wingdings" panose="05000000000000000000" pitchFamily="2" charset="2"/>
              <a:buChar char="ü"/>
            </a:pPr>
            <a:endParaRPr lang="en-CA" dirty="0"/>
          </a:p>
          <a:p>
            <a:pPr marL="0" indent="0">
              <a:buNone/>
            </a:pPr>
            <a:endParaRPr lang="en-CA" dirty="0"/>
          </a:p>
        </p:txBody>
      </p:sp>
      <p:sp>
        <p:nvSpPr>
          <p:cNvPr id="4" name="Slide Number Placeholder 3">
            <a:extLst>
              <a:ext uri="{FF2B5EF4-FFF2-40B4-BE49-F238E27FC236}">
                <a16:creationId xmlns:a16="http://schemas.microsoft.com/office/drawing/2014/main" id="{D030C5A1-584F-B178-BAE3-74948E61AE5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2"/>
          </p:nvPr>
        </p:nvSpPr>
        <p:spPr/>
        <p:txBody>
          <a:bodyPr/>
          <a:lstStyle/>
          <a:p>
            <a:fld id="{37334731-6584-42B2-A48C-F2E23E37F6FB}" type="slidenum">
              <a:rPr lang="en-CA" smtClean="0"/>
              <a:t>11</a:t>
            </a:fld>
            <a:endParaRPr lang="en-CA"/>
          </a:p>
        </p:txBody>
      </p:sp>
      <p:pic>
        <p:nvPicPr>
          <p:cNvPr id="5" name="Picture 4">
            <a:extLst>
              <a:ext uri="{FF2B5EF4-FFF2-40B4-BE49-F238E27FC236}">
                <a16:creationId xmlns:a16="http://schemas.microsoft.com/office/drawing/2014/main" id="{2B156EFB-9283-C34E-9DF3-B275562D2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11122132" y="86829"/>
            <a:ext cx="463336" cy="725487"/>
          </a:xfrm>
          <a:prstGeom prst="rect">
            <a:avLst/>
          </a:prstGeom>
        </p:spPr>
      </p:pic>
    </p:spTree>
    <p:extLst>
      <p:ext uri="{BB962C8B-B14F-4D97-AF65-F5344CB8AC3E}">
        <p14:creationId xmlns:p14="http://schemas.microsoft.com/office/powerpoint/2010/main" val="3217437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a:extLst>
            <a:ext uri="{FF2B5EF4-FFF2-40B4-BE49-F238E27FC236}">
              <a16:creationId xmlns:a16="http://schemas.microsoft.com/office/drawing/2014/main" id="{E4B077E2-7270-4F8A-A5E2-13EF6C8A0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1BFE3-EB77-6C13-0DEA-14F0DAC55177}"/>
              </a:ext>
            </a:extLst>
          </p:cNvPr>
          <p:cNvSpPr>
            <a:spLocks noGrp="1" noRot="1" noMove="1" noResize="1" noEditPoints="1" noAdjustHandles="1" noChangeArrowheads="1" noChangeShapeType="1"/>
          </p:cNvSpPr>
          <p:nvPr>
            <p:ph type="title"/>
          </p:nvPr>
        </p:nvSpPr>
        <p:spPr/>
        <p:txBody>
          <a:bodyPr>
            <a:normAutofit/>
          </a:bodyPr>
          <a:lstStyle/>
          <a:p>
            <a:r>
              <a:rPr lang="en-CA" sz="7200" b="1" dirty="0">
                <a:solidFill>
                  <a:srgbClr val="C91F67"/>
                </a:solidFill>
                <a:latin typeface="Arial" panose="020B0604020202020204" pitchFamily="34" charset="0"/>
                <a:cs typeface="Arial" panose="020B0604020202020204" pitchFamily="34" charset="0"/>
              </a:rPr>
              <a:t>Communication</a:t>
            </a:r>
          </a:p>
        </p:txBody>
      </p:sp>
      <p:sp>
        <p:nvSpPr>
          <p:cNvPr id="3" name="Content Placeholder 2">
            <a:extLst>
              <a:ext uri="{FF2B5EF4-FFF2-40B4-BE49-F238E27FC236}">
                <a16:creationId xmlns:a16="http://schemas.microsoft.com/office/drawing/2014/main" id="{006AE6A3-DD09-421F-3E7E-CF2BB71BBF8A}"/>
              </a:ext>
            </a:extLst>
          </p:cNvPr>
          <p:cNvSpPr>
            <a:spLocks noGrp="1" noRot="1" noMove="1" noResize="1" noEditPoints="1" noAdjustHandles="1" noChangeArrowheads="1" noChangeShapeType="1"/>
          </p:cNvSpPr>
          <p:nvPr>
            <p:ph idx="1"/>
          </p:nvPr>
        </p:nvSpPr>
        <p:spPr/>
        <p:txBody>
          <a:bodyPr>
            <a:normAutofit/>
          </a:bodyPr>
          <a:lstStyle/>
          <a:p>
            <a:pPr marL="0" indent="0">
              <a:buNone/>
            </a:pPr>
            <a:endParaRPr lang="en-CA" dirty="0"/>
          </a:p>
          <a:p>
            <a:pPr marL="0" indent="0">
              <a:buNone/>
            </a:pPr>
            <a:r>
              <a:rPr lang="en-CA" dirty="0"/>
              <a:t>These are the apps we are most familiar with:</a:t>
            </a:r>
          </a:p>
          <a:p>
            <a:pPr marL="0" indent="0">
              <a:buNone/>
            </a:pPr>
            <a:endParaRPr lang="en-CA" dirty="0"/>
          </a:p>
          <a:p>
            <a:r>
              <a:rPr lang="en-CA" dirty="0"/>
              <a:t>Email</a:t>
            </a:r>
          </a:p>
          <a:p>
            <a:r>
              <a:rPr lang="en-CA" dirty="0"/>
              <a:t>Texting</a:t>
            </a:r>
          </a:p>
          <a:p>
            <a:r>
              <a:rPr lang="en-CA" dirty="0"/>
              <a:t>Talking</a:t>
            </a:r>
          </a:p>
          <a:p>
            <a:r>
              <a:rPr lang="en-CA" dirty="0"/>
              <a:t>Video meetings</a:t>
            </a:r>
          </a:p>
        </p:txBody>
      </p:sp>
      <p:sp>
        <p:nvSpPr>
          <p:cNvPr id="4" name="Slide Number Placeholder 3">
            <a:extLst>
              <a:ext uri="{FF2B5EF4-FFF2-40B4-BE49-F238E27FC236}">
                <a16:creationId xmlns:a16="http://schemas.microsoft.com/office/drawing/2014/main" id="{6EAAB8B6-4B8D-ED10-1D27-BAC96364FD8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2"/>
          </p:nvPr>
        </p:nvSpPr>
        <p:spPr/>
        <p:txBody>
          <a:bodyPr/>
          <a:lstStyle/>
          <a:p>
            <a:fld id="{37334731-6584-42B2-A48C-F2E23E37F6FB}" type="slidenum">
              <a:rPr lang="en-CA" smtClean="0"/>
              <a:t>12</a:t>
            </a:fld>
            <a:endParaRPr lang="en-CA"/>
          </a:p>
        </p:txBody>
      </p:sp>
      <p:pic>
        <p:nvPicPr>
          <p:cNvPr id="5" name="Picture 4">
            <a:extLst>
              <a:ext uri="{FF2B5EF4-FFF2-40B4-BE49-F238E27FC236}">
                <a16:creationId xmlns:a16="http://schemas.microsoft.com/office/drawing/2014/main" id="{F44E40B0-1399-D733-8772-2B6F04927F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11122132" y="86829"/>
            <a:ext cx="463336" cy="725487"/>
          </a:xfrm>
          <a:prstGeom prst="rect">
            <a:avLst/>
          </a:prstGeom>
        </p:spPr>
      </p:pic>
      <p:pic>
        <p:nvPicPr>
          <p:cNvPr id="7" name="Graphic 6" descr="Chat with solid fill">
            <a:extLst>
              <a:ext uri="{FF2B5EF4-FFF2-40B4-BE49-F238E27FC236}">
                <a16:creationId xmlns:a16="http://schemas.microsoft.com/office/drawing/2014/main" id="{D5981003-C977-AB73-F8D5-CD2674B088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14861" y="3150704"/>
            <a:ext cx="3067878" cy="2693505"/>
          </a:xfrm>
          <a:prstGeom prst="rect">
            <a:avLst/>
          </a:prstGeom>
        </p:spPr>
      </p:pic>
    </p:spTree>
    <p:extLst>
      <p:ext uri="{BB962C8B-B14F-4D97-AF65-F5344CB8AC3E}">
        <p14:creationId xmlns:p14="http://schemas.microsoft.com/office/powerpoint/2010/main" val="2702457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 name="Rectangle 1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02B256-2C24-4F43-6C49-5D778DF08294}"/>
              </a:ext>
            </a:extLst>
          </p:cNvPr>
          <p:cNvSpPr>
            <a:spLocks/>
          </p:cNvSpPr>
          <p:nvPr>
            <p:ph type="title"/>
          </p:nvPr>
        </p:nvSpPr>
        <p:spPr>
          <a:xfrm>
            <a:off x="427383" y="350196"/>
            <a:ext cx="4981324" cy="1624520"/>
          </a:xfrm>
        </p:spPr>
        <p:txBody>
          <a:bodyPr anchor="ctr">
            <a:normAutofit/>
          </a:bodyPr>
          <a:lstStyle/>
          <a:p>
            <a:r>
              <a:rPr lang="en-CA" dirty="0">
                <a:solidFill>
                  <a:srgbClr val="C91F67"/>
                </a:solidFill>
              </a:rPr>
              <a:t>Notes on the Go!</a:t>
            </a:r>
          </a:p>
        </p:txBody>
      </p:sp>
      <p:sp>
        <p:nvSpPr>
          <p:cNvPr id="3" name="Content Placeholder 2">
            <a:extLst>
              <a:ext uri="{FF2B5EF4-FFF2-40B4-BE49-F238E27FC236}">
                <a16:creationId xmlns:a16="http://schemas.microsoft.com/office/drawing/2014/main" id="{10A9C7B2-546F-CB81-B0A2-29B8CE39AF48}"/>
              </a:ext>
            </a:extLst>
          </p:cNvPr>
          <p:cNvSpPr>
            <a:spLocks noGrp="1" noRot="1" noMove="1" noResize="1" noEditPoints="1" noAdjustHandles="1" noChangeArrowheads="1" noChangeShapeType="1"/>
          </p:cNvSpPr>
          <p:nvPr>
            <p:ph idx="1"/>
          </p:nvPr>
        </p:nvSpPr>
        <p:spPr>
          <a:xfrm>
            <a:off x="761802" y="2743200"/>
            <a:ext cx="4646905" cy="3613149"/>
          </a:xfrm>
        </p:spPr>
        <p:txBody>
          <a:bodyPr anchor="ctr">
            <a:normAutofit/>
          </a:bodyPr>
          <a:lstStyle/>
          <a:p>
            <a:pPr>
              <a:spcAft>
                <a:spcPts val="1000"/>
              </a:spcAft>
            </a:pPr>
            <a:endParaRPr lang="en-CA" sz="2000" b="1" dirty="0"/>
          </a:p>
          <a:p>
            <a:pPr marL="230400" lvl="2">
              <a:spcBef>
                <a:spcPts val="1000"/>
              </a:spcBef>
              <a:spcAft>
                <a:spcPts val="1000"/>
              </a:spcAft>
            </a:pPr>
            <a:endParaRPr lang="en-CA" sz="3200" dirty="0"/>
          </a:p>
          <a:p>
            <a:pPr marL="1800" lvl="2" indent="0">
              <a:buNone/>
            </a:pPr>
            <a:r>
              <a:rPr lang="en-CA" sz="3200" b="1" dirty="0"/>
              <a:t>Voice Memo</a:t>
            </a:r>
          </a:p>
          <a:p>
            <a:pPr marL="1800" lvl="2" indent="0">
              <a:buNone/>
            </a:pPr>
            <a:endParaRPr lang="en-CA" sz="3200" b="1" dirty="0"/>
          </a:p>
          <a:p>
            <a:pPr marL="1800" lvl="2" indent="0">
              <a:buNone/>
            </a:pPr>
            <a:r>
              <a:rPr lang="en-CA" sz="3200" b="1" dirty="0"/>
              <a:t>Siri/Alexa/Google</a:t>
            </a:r>
          </a:p>
          <a:p>
            <a:pPr marL="1800" lvl="2" indent="0">
              <a:buNone/>
            </a:pPr>
            <a:endParaRPr lang="en-CA" sz="3200" b="1" dirty="0"/>
          </a:p>
          <a:p>
            <a:pPr marL="457200" lvl="1" indent="0">
              <a:buNone/>
            </a:pPr>
            <a:endParaRPr lang="en-CA" sz="2000" b="1" dirty="0"/>
          </a:p>
        </p:txBody>
      </p:sp>
      <p:pic>
        <p:nvPicPr>
          <p:cNvPr id="8" name="Picture 7" descr="A woman voice activating her cell phone.">
            <a:extLst>
              <a:ext uri="{FF2B5EF4-FFF2-40B4-BE49-F238E27FC236}">
                <a16:creationId xmlns:a16="http://schemas.microsoft.com/office/drawing/2014/main" id="{6CE4D6F5-301C-5BC3-F1E7-CB6BB0591417}"/>
              </a:ext>
            </a:extLst>
          </p:cNvPr>
          <p:cNvPicPr>
            <a:picLocks noChangeAspect="1"/>
          </p:cNvPicPr>
          <p:nvPr/>
        </p:nvPicPr>
        <p:blipFill>
          <a:blip r:embed="rId3"/>
          <a:srcRect b="24990"/>
          <a:stretch>
            <a:fillRect/>
          </a:stretch>
        </p:blipFill>
        <p:spPr>
          <a:xfrm>
            <a:off x="6096000" y="1"/>
            <a:ext cx="6102825" cy="6858000"/>
          </a:xfrm>
          <a:prstGeom prst="rect">
            <a:avLst/>
          </a:prstGeom>
        </p:spPr>
      </p:pic>
      <p:sp>
        <p:nvSpPr>
          <p:cNvPr id="4" name="Slide Number Placeholder 3">
            <a:extLst>
              <a:ext uri="{FF2B5EF4-FFF2-40B4-BE49-F238E27FC236}">
                <a16:creationId xmlns:a16="http://schemas.microsoft.com/office/drawing/2014/main" id="{A40BB00C-7401-C3BD-80FB-A93C1936702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2"/>
          </p:nvPr>
        </p:nvSpPr>
        <p:spPr>
          <a:xfrm>
            <a:off x="8732520" y="6356350"/>
            <a:ext cx="3200400" cy="365125"/>
          </a:xfrm>
        </p:spPr>
        <p:txBody>
          <a:bodyPr>
            <a:normAutofit/>
          </a:bodyPr>
          <a:lstStyle/>
          <a:p>
            <a:pPr>
              <a:spcAft>
                <a:spcPts val="600"/>
              </a:spcAft>
            </a:pPr>
            <a:fld id="{37334731-6584-42B2-A48C-F2E23E37F6FB}" type="slidenum">
              <a:rPr lang="en-CA">
                <a:solidFill>
                  <a:srgbClr val="FFFFFF"/>
                </a:solidFill>
              </a:rPr>
              <a:pPr>
                <a:spcAft>
                  <a:spcPts val="600"/>
                </a:spcAft>
              </a:pPr>
              <a:t>13</a:t>
            </a:fld>
            <a:endParaRPr lang="en-CA">
              <a:solidFill>
                <a:srgbClr val="FFFFFF"/>
              </a:solidFill>
            </a:endParaRPr>
          </a:p>
        </p:txBody>
      </p:sp>
      <p:pic>
        <p:nvPicPr>
          <p:cNvPr id="5" name="Picture 4">
            <a:extLst>
              <a:ext uri="{FF2B5EF4-FFF2-40B4-BE49-F238E27FC236}">
                <a16:creationId xmlns:a16="http://schemas.microsoft.com/office/drawing/2014/main" id="{E18470D4-0604-E44D-E1E7-69CF11A9B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11489880" y="134213"/>
            <a:ext cx="463336" cy="725487"/>
          </a:xfrm>
          <a:prstGeom prst="rect">
            <a:avLst/>
          </a:prstGeom>
        </p:spPr>
      </p:pic>
    </p:spTree>
    <p:extLst>
      <p:ext uri="{BB962C8B-B14F-4D97-AF65-F5344CB8AC3E}">
        <p14:creationId xmlns:p14="http://schemas.microsoft.com/office/powerpoint/2010/main" val="1815152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E0F32-6DBF-B32C-1ACF-1DED0D8B71BB}"/>
              </a:ext>
            </a:extLst>
          </p:cNvPr>
          <p:cNvSpPr>
            <a:spLocks noGrp="1" noRot="1" noMove="1" noResize="1" noEditPoints="1" noAdjustHandles="1" noChangeArrowheads="1" noChangeShapeType="1"/>
          </p:cNvSpPr>
          <p:nvPr>
            <p:ph type="title"/>
          </p:nvPr>
        </p:nvSpPr>
        <p:spPr/>
        <p:txBody>
          <a:bodyPr>
            <a:normAutofit fontScale="90000"/>
          </a:bodyPr>
          <a:lstStyle/>
          <a:p>
            <a:pPr marL="0" marR="0" lvl="0" indent="0" defTabSz="914400" rtl="0" eaLnBrk="1" fontAlgn="auto" latinLnBrk="0" hangingPunct="1">
              <a:lnSpc>
                <a:spcPct val="90000"/>
              </a:lnSpc>
              <a:spcBef>
                <a:spcPts val="1000"/>
              </a:spcBef>
              <a:spcAft>
                <a:spcPts val="0"/>
              </a:spcAft>
              <a:tabLst/>
              <a:defRPr/>
            </a:pPr>
            <a:br>
              <a:rPr kumimoji="0" lang="en-CA" sz="2800" b="0" i="0" u="none" strike="noStrike" kern="1200" cap="none" spc="0" normalizeH="0" baseline="0" noProof="0" dirty="0">
                <a:ln>
                  <a:noFill/>
                </a:ln>
                <a:solidFill>
                  <a:prstClr val="black"/>
                </a:solidFill>
                <a:effectLst/>
                <a:uLnTx/>
                <a:uFillTx/>
                <a:latin typeface="Aptos" panose="02110004020202020204"/>
                <a:ea typeface="+mn-ea"/>
                <a:cs typeface="+mn-cs"/>
              </a:rPr>
            </a:br>
            <a:r>
              <a:rPr lang="en-CA" sz="7200" dirty="0">
                <a:solidFill>
                  <a:srgbClr val="C91F67"/>
                </a:solidFill>
                <a:ea typeface="+mn-ea"/>
              </a:rPr>
              <a:t>Entertainment</a:t>
            </a:r>
            <a:endParaRPr lang="en-CA" dirty="0"/>
          </a:p>
        </p:txBody>
      </p:sp>
      <p:graphicFrame>
        <p:nvGraphicFramePr>
          <p:cNvPr id="9" name="Content Placeholder 6" descr="computer&#10;">
            <a:extLst>
              <a:ext uri="{FF2B5EF4-FFF2-40B4-BE49-F238E27FC236}">
                <a16:creationId xmlns:a16="http://schemas.microsoft.com/office/drawing/2014/main" id="{43F562D1-9E7F-9C38-1449-CAD28B6AFE77}"/>
              </a:ext>
            </a:extLst>
          </p:cNvPr>
          <p:cNvGraphicFramePr>
            <a:graphicFrameLocks noGrp="1"/>
          </p:cNvGraphicFramePr>
          <p:nvPr>
            <p:ph idx="1"/>
            <p:extLst>
              <p:ext uri="{D42A27DB-BD31-4B8C-83A1-F6EECF244321}">
                <p14:modId xmlns:p14="http://schemas.microsoft.com/office/powerpoint/2010/main" val="22063543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1B591E3-E25D-E0F6-0349-90B9BB7D618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2"/>
          </p:nvPr>
        </p:nvSpPr>
        <p:spPr/>
        <p:txBody>
          <a:bodyPr/>
          <a:lstStyle/>
          <a:p>
            <a:fld id="{37334731-6584-42B2-A48C-F2E23E37F6FB}" type="slidenum">
              <a:rPr lang="en-CA" smtClean="0"/>
              <a:t>14</a:t>
            </a:fld>
            <a:endParaRPr lang="en-CA"/>
          </a:p>
        </p:txBody>
      </p:sp>
      <p:pic>
        <p:nvPicPr>
          <p:cNvPr id="5" name="Picture 4">
            <a:extLst>
              <a:ext uri="{FF2B5EF4-FFF2-40B4-BE49-F238E27FC236}">
                <a16:creationId xmlns:a16="http://schemas.microsoft.com/office/drawing/2014/main" id="{4A9D8D08-C7C2-3E50-9B75-6AF7A94198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8"/>
          <a:stretch>
            <a:fillRect/>
          </a:stretch>
        </p:blipFill>
        <p:spPr>
          <a:xfrm>
            <a:off x="11569393" y="134212"/>
            <a:ext cx="463336" cy="725487"/>
          </a:xfrm>
          <a:prstGeom prst="rect">
            <a:avLst/>
          </a:prstGeom>
        </p:spPr>
      </p:pic>
    </p:spTree>
    <p:extLst>
      <p:ext uri="{BB962C8B-B14F-4D97-AF65-F5344CB8AC3E}">
        <p14:creationId xmlns:p14="http://schemas.microsoft.com/office/powerpoint/2010/main" val="1490638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A6A7-1149-44DC-DDDE-9D4D423A3E3F}"/>
              </a:ext>
            </a:extLst>
          </p:cNvPr>
          <p:cNvSpPr>
            <a:spLocks noGrp="1" noRot="1" noMove="1" noResize="1" noEditPoints="1" noAdjustHandles="1" noChangeArrowheads="1" noChangeShapeType="1"/>
          </p:cNvSpPr>
          <p:nvPr>
            <p:ph type="title"/>
          </p:nvPr>
        </p:nvSpPr>
        <p:spPr/>
        <p:txBody>
          <a:bodyPr/>
          <a:lstStyle/>
          <a:p>
            <a:r>
              <a:rPr lang="en-CA" b="1" dirty="0">
                <a:solidFill>
                  <a:srgbClr val="C91F67"/>
                </a:solidFill>
                <a:latin typeface="Arial" panose="020B0604020202020204" pitchFamily="34" charset="0"/>
                <a:cs typeface="Arial" panose="020B0604020202020204" pitchFamily="34" charset="0"/>
              </a:rPr>
              <a:t> What We Learned About Today</a:t>
            </a:r>
          </a:p>
        </p:txBody>
      </p:sp>
      <p:sp>
        <p:nvSpPr>
          <p:cNvPr id="4" name="Content Placeholder 3">
            <a:extLst>
              <a:ext uri="{FF2B5EF4-FFF2-40B4-BE49-F238E27FC236}">
                <a16:creationId xmlns:a16="http://schemas.microsoft.com/office/drawing/2014/main" id="{34AC9E53-9BD0-A9D7-0E52-AE55B45653C5}"/>
              </a:ext>
            </a:extLst>
          </p:cNvPr>
          <p:cNvSpPr>
            <a:spLocks noGrp="1"/>
          </p:cNvSpPr>
          <p:nvPr>
            <p:ph idx="1"/>
          </p:nvPr>
        </p:nvSpPr>
        <p:spPr/>
        <p:txBody>
          <a:bodyPr>
            <a:normAutofit/>
          </a:bodyPr>
          <a:lstStyle/>
          <a:p>
            <a:pPr marL="0" indent="0">
              <a:buNone/>
            </a:pPr>
            <a:endParaRPr lang="en-CA" dirty="0"/>
          </a:p>
          <a:p>
            <a:pPr marL="0" indent="0">
              <a:buNone/>
            </a:pPr>
            <a:r>
              <a:rPr lang="en-CA" sz="2600" dirty="0"/>
              <a:t>Transportation</a:t>
            </a:r>
            <a:r>
              <a:rPr lang="en-CA" dirty="0"/>
              <a:t>				</a:t>
            </a:r>
            <a:r>
              <a:rPr lang="en-CA" sz="2600" dirty="0"/>
              <a:t>Financial</a:t>
            </a:r>
          </a:p>
          <a:p>
            <a:pPr marL="0" indent="0">
              <a:buNone/>
            </a:pPr>
            <a:endParaRPr lang="en-CA" dirty="0"/>
          </a:p>
          <a:p>
            <a:pPr marL="0" indent="0">
              <a:buNone/>
            </a:pPr>
            <a:r>
              <a:rPr lang="en-CA" sz="2600" dirty="0"/>
              <a:t>Weather</a:t>
            </a:r>
            <a:r>
              <a:rPr lang="en-CA" dirty="0"/>
              <a:t>					Language/Translation</a:t>
            </a:r>
          </a:p>
          <a:p>
            <a:pPr marL="0" indent="0">
              <a:buNone/>
            </a:pPr>
            <a:endParaRPr lang="en-CA" dirty="0"/>
          </a:p>
          <a:p>
            <a:pPr marL="0" indent="0">
              <a:buNone/>
            </a:pPr>
            <a:r>
              <a:rPr lang="en-CA" sz="2600" dirty="0"/>
              <a:t>Shopping</a:t>
            </a:r>
            <a:r>
              <a:rPr lang="en-CA" dirty="0"/>
              <a:t>					Communications</a:t>
            </a:r>
          </a:p>
          <a:p>
            <a:pPr marL="0" indent="0">
              <a:buNone/>
            </a:pPr>
            <a:endParaRPr lang="en-CA" dirty="0"/>
          </a:p>
          <a:p>
            <a:pPr marL="0" indent="0">
              <a:buNone/>
            </a:pPr>
            <a:r>
              <a:rPr lang="en-CA" sz="2600" dirty="0"/>
              <a:t>Menu planning</a:t>
            </a:r>
            <a:r>
              <a:rPr lang="en-CA" dirty="0"/>
              <a:t>				Entertainment</a:t>
            </a:r>
          </a:p>
          <a:p>
            <a:endParaRPr lang="en-CA" dirty="0"/>
          </a:p>
        </p:txBody>
      </p:sp>
      <p:sp>
        <p:nvSpPr>
          <p:cNvPr id="5" name="Slide Number Placeholder 4">
            <a:extLst>
              <a:ext uri="{FF2B5EF4-FFF2-40B4-BE49-F238E27FC236}">
                <a16:creationId xmlns:a16="http://schemas.microsoft.com/office/drawing/2014/main" id="{A9F5F602-5AFB-B2F5-69C3-BB1F0F8EE6F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2"/>
          </p:nvPr>
        </p:nvSpPr>
        <p:spPr/>
        <p:txBody>
          <a:bodyPr/>
          <a:lstStyle/>
          <a:p>
            <a:fld id="{37334731-6584-42B2-A48C-F2E23E37F6FB}" type="slidenum">
              <a:rPr lang="en-CA" smtClean="0"/>
              <a:t>15</a:t>
            </a:fld>
            <a:endParaRPr lang="en-CA"/>
          </a:p>
        </p:txBody>
      </p:sp>
      <p:pic>
        <p:nvPicPr>
          <p:cNvPr id="3" name="Picture 2">
            <a:extLst>
              <a:ext uri="{FF2B5EF4-FFF2-40B4-BE49-F238E27FC236}">
                <a16:creationId xmlns:a16="http://schemas.microsoft.com/office/drawing/2014/main" id="{32E046B1-52C1-0BF2-8C4D-E4473BD56A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447055" y="136525"/>
            <a:ext cx="463336" cy="725487"/>
          </a:xfrm>
          <a:prstGeom prst="rect">
            <a:avLst/>
          </a:prstGeom>
        </p:spPr>
      </p:pic>
      <p:pic>
        <p:nvPicPr>
          <p:cNvPr id="14" name="Graphic 13">
            <a:extLst>
              <a:ext uri="{FF2B5EF4-FFF2-40B4-BE49-F238E27FC236}">
                <a16:creationId xmlns:a16="http://schemas.microsoft.com/office/drawing/2014/main" id="{A46B8477-CC10-1B62-03B2-84A4A9FDE26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2739" y="2103956"/>
            <a:ext cx="914400" cy="914400"/>
          </a:xfrm>
          <a:prstGeom prst="rect">
            <a:avLst/>
          </a:prstGeom>
        </p:spPr>
      </p:pic>
      <p:pic>
        <p:nvPicPr>
          <p:cNvPr id="17" name="Graphic 16">
            <a:extLst>
              <a:ext uri="{FF2B5EF4-FFF2-40B4-BE49-F238E27FC236}">
                <a16:creationId xmlns:a16="http://schemas.microsoft.com/office/drawing/2014/main" id="{43114087-D040-135A-5A17-715431B53BF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66661" y="3226059"/>
            <a:ext cx="914400" cy="914400"/>
          </a:xfrm>
          <a:prstGeom prst="rect">
            <a:avLst/>
          </a:prstGeom>
        </p:spPr>
      </p:pic>
      <p:pic>
        <p:nvPicPr>
          <p:cNvPr id="19" name="Graphic 18">
            <a:extLst>
              <a:ext uri="{FF2B5EF4-FFF2-40B4-BE49-F238E27FC236}">
                <a16:creationId xmlns:a16="http://schemas.microsoft.com/office/drawing/2014/main" id="{8B51521B-0130-9597-453E-2763A12F0D30}"/>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66661" y="4275396"/>
            <a:ext cx="914400" cy="914400"/>
          </a:xfrm>
          <a:prstGeom prst="rect">
            <a:avLst/>
          </a:prstGeom>
        </p:spPr>
      </p:pic>
      <p:pic>
        <p:nvPicPr>
          <p:cNvPr id="21" name="Graphic 20">
            <a:extLst>
              <a:ext uri="{FF2B5EF4-FFF2-40B4-BE49-F238E27FC236}">
                <a16:creationId xmlns:a16="http://schemas.microsoft.com/office/drawing/2014/main" id="{6D1BF018-60F5-0DFF-43ED-6491CA5E7DAC}"/>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66661" y="5324733"/>
            <a:ext cx="914400" cy="914400"/>
          </a:xfrm>
          <a:prstGeom prst="rect">
            <a:avLst/>
          </a:prstGeom>
        </p:spPr>
      </p:pic>
      <p:pic>
        <p:nvPicPr>
          <p:cNvPr id="23" name="Graphic 22">
            <a:extLst>
              <a:ext uri="{FF2B5EF4-FFF2-40B4-BE49-F238E27FC236}">
                <a16:creationId xmlns:a16="http://schemas.microsoft.com/office/drawing/2014/main" id="{1013DCF1-F984-BE63-79EF-E780D9A3F672}"/>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522471" y="1964791"/>
            <a:ext cx="914400" cy="914400"/>
          </a:xfrm>
          <a:prstGeom prst="rect">
            <a:avLst/>
          </a:prstGeom>
        </p:spPr>
      </p:pic>
      <p:pic>
        <p:nvPicPr>
          <p:cNvPr id="25" name="Graphic 24">
            <a:extLst>
              <a:ext uri="{FF2B5EF4-FFF2-40B4-BE49-F238E27FC236}">
                <a16:creationId xmlns:a16="http://schemas.microsoft.com/office/drawing/2014/main" id="{51890EC1-463D-7927-6C37-FDDC2A08386C}"/>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01862" y="3120093"/>
            <a:ext cx="914400" cy="914400"/>
          </a:xfrm>
          <a:prstGeom prst="rect">
            <a:avLst/>
          </a:prstGeom>
        </p:spPr>
      </p:pic>
      <p:pic>
        <p:nvPicPr>
          <p:cNvPr id="27" name="Graphic 26">
            <a:extLst>
              <a:ext uri="{FF2B5EF4-FFF2-40B4-BE49-F238E27FC236}">
                <a16:creationId xmlns:a16="http://schemas.microsoft.com/office/drawing/2014/main" id="{95B0B2B2-F51D-2F71-A88F-E3ABF41A7F21}"/>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601862" y="4082386"/>
            <a:ext cx="914400" cy="914400"/>
          </a:xfrm>
          <a:prstGeom prst="rect">
            <a:avLst/>
          </a:prstGeom>
        </p:spPr>
      </p:pic>
      <p:pic>
        <p:nvPicPr>
          <p:cNvPr id="29" name="Graphic 28">
            <a:extLst>
              <a:ext uri="{FF2B5EF4-FFF2-40B4-BE49-F238E27FC236}">
                <a16:creationId xmlns:a16="http://schemas.microsoft.com/office/drawing/2014/main" id="{2E2AAC92-A5BC-41A4-4362-01079D412F87}"/>
              </a:ext>
              <a:ext uri="{C183D7F6-B498-43B3-948B-1728B52AA6E4}">
                <adec:decorative xmlns:adec="http://schemas.microsoft.com/office/drawing/2017/decorative" val="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601862" y="5157865"/>
            <a:ext cx="914400" cy="914400"/>
          </a:xfrm>
          <a:prstGeom prst="rect">
            <a:avLst/>
          </a:prstGeom>
        </p:spPr>
      </p:pic>
    </p:spTree>
    <p:extLst>
      <p:ext uri="{BB962C8B-B14F-4D97-AF65-F5344CB8AC3E}">
        <p14:creationId xmlns:p14="http://schemas.microsoft.com/office/powerpoint/2010/main" val="387918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5A02F-9BDD-5196-414B-483AC5C7F6AD}"/>
            </a:ext>
          </a:extLst>
        </p:cNvPr>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533735C-A755-E0FA-2D4B-69443E1AF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07696D4-19DE-EC5B-5364-6D11DD9C3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224127D-061C-BB48-252F-735E0886BC1F}"/>
              </a:ext>
            </a:extLst>
          </p:cNvPr>
          <p:cNvSpPr>
            <a:spLocks noGrp="1"/>
          </p:cNvSpPr>
          <p:nvPr>
            <p:ph type="title"/>
          </p:nvPr>
        </p:nvSpPr>
        <p:spPr>
          <a:xfrm>
            <a:off x="128103" y="-17757"/>
            <a:ext cx="10978259" cy="1219200"/>
          </a:xfrm>
        </p:spPr>
        <p:txBody>
          <a:bodyPr>
            <a:normAutofit/>
          </a:bodyPr>
          <a:lstStyle/>
          <a:p>
            <a:r>
              <a:rPr lang="en-CA" sz="5400" dirty="0">
                <a:solidFill>
                  <a:srgbClr val="C91F67"/>
                </a:solidFill>
                <a:latin typeface="Arial" panose="020B0604020202020204" pitchFamily="34" charset="0"/>
                <a:cs typeface="Arial" panose="020B0604020202020204" pitchFamily="34" charset="0"/>
              </a:rPr>
              <a:t>Looking To The Future!</a:t>
            </a:r>
          </a:p>
        </p:txBody>
      </p:sp>
      <p:sp>
        <p:nvSpPr>
          <p:cNvPr id="3" name="Content Placeholder 2">
            <a:extLst>
              <a:ext uri="{FF2B5EF4-FFF2-40B4-BE49-F238E27FC236}">
                <a16:creationId xmlns:a16="http://schemas.microsoft.com/office/drawing/2014/main" id="{53B47C91-947D-74FF-FB87-784622257956}"/>
              </a:ext>
            </a:extLst>
          </p:cNvPr>
          <p:cNvSpPr>
            <a:spLocks noGrp="1" noRot="1" noMove="1" noResize="1" noEditPoints="1" noAdjustHandles="1" noChangeArrowheads="1" noChangeShapeType="1"/>
          </p:cNvSpPr>
          <p:nvPr>
            <p:ph idx="1"/>
          </p:nvPr>
        </p:nvSpPr>
        <p:spPr>
          <a:xfrm>
            <a:off x="241300" y="934268"/>
            <a:ext cx="11527961" cy="5480180"/>
          </a:xfrm>
        </p:spPr>
        <p:txBody>
          <a:bodyPr anchor="ctr">
            <a:normAutofit/>
          </a:bodyPr>
          <a:lstStyle/>
          <a:p>
            <a:pPr marL="0" indent="0">
              <a:buNone/>
            </a:pPr>
            <a:r>
              <a:rPr lang="en-CA" sz="2400" dirty="0">
                <a:solidFill>
                  <a:schemeClr val="tx1">
                    <a:lumMod val="85000"/>
                    <a:lumOff val="15000"/>
                  </a:schemeClr>
                </a:solidFill>
                <a:latin typeface="Arial" panose="020B0604020202020204" pitchFamily="34" charset="0"/>
                <a:cs typeface="Arial" panose="020B0604020202020204" pitchFamily="34" charset="0"/>
              </a:rPr>
              <a:t>Our next </a:t>
            </a:r>
            <a:r>
              <a:rPr lang="en-CA" sz="2400" dirty="0" err="1">
                <a:solidFill>
                  <a:schemeClr val="tx1">
                    <a:lumMod val="85000"/>
                    <a:lumOff val="15000"/>
                  </a:schemeClr>
                </a:solidFill>
                <a:latin typeface="Arial" panose="020B0604020202020204" pitchFamily="34" charset="0"/>
                <a:cs typeface="Arial" panose="020B0604020202020204" pitchFamily="34" charset="0"/>
              </a:rPr>
              <a:t>iAccess</a:t>
            </a:r>
            <a:r>
              <a:rPr lang="en-CA" sz="2400" dirty="0">
                <a:solidFill>
                  <a:schemeClr val="tx1">
                    <a:lumMod val="85000"/>
                    <a:lumOff val="15000"/>
                  </a:schemeClr>
                </a:solidFill>
                <a:latin typeface="Arial" panose="020B0604020202020204" pitchFamily="34" charset="0"/>
                <a:cs typeface="Arial" panose="020B0604020202020204" pitchFamily="34" charset="0"/>
              </a:rPr>
              <a:t> Tech topic is  “Organization and Time Management with Google Tools”.</a:t>
            </a:r>
          </a:p>
          <a:p>
            <a:pPr marL="0" indent="0">
              <a:buNone/>
            </a:pPr>
            <a:endParaRPr kumimoji="0" lang="en-CA"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CA"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would love to hear any suggestions you might have for future workshops, so please before you leave fill in the poll.</a:t>
            </a:r>
          </a:p>
          <a:p>
            <a:pPr marL="457200" lvl="1" indent="0">
              <a:buNone/>
            </a:pPr>
            <a:endParaRPr lang="en-CA"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B0D5EB6F-638F-CD35-5969-772386D8E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1.png">
            <a:extLst>
              <a:ext uri="{FF2B5EF4-FFF2-40B4-BE49-F238E27FC236}">
                <a16:creationId xmlns:a16="http://schemas.microsoft.com/office/drawing/2014/main" id="{CD0D69C1-5AFC-FD69-8D21-A68B3571084B}"/>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3"/>
          <a:srcRect/>
          <a:stretch>
            <a:fillRect/>
          </a:stretch>
        </p:blipFill>
        <p:spPr>
          <a:xfrm>
            <a:off x="11308461" y="249417"/>
            <a:ext cx="460800" cy="723600"/>
          </a:xfrm>
          <a:prstGeom prst="rect">
            <a:avLst/>
          </a:prstGeom>
          <a:ln/>
        </p:spPr>
      </p:pic>
      <p:sp>
        <p:nvSpPr>
          <p:cNvPr id="9" name="Slide Number Placeholder 8">
            <a:extLst>
              <a:ext uri="{FF2B5EF4-FFF2-40B4-BE49-F238E27FC236}">
                <a16:creationId xmlns:a16="http://schemas.microsoft.com/office/drawing/2014/main" id="{EB71DFA0-18DF-A866-A3D2-FB19E49D6E2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2"/>
          </p:nvPr>
        </p:nvSpPr>
        <p:spPr/>
        <p:txBody>
          <a:bodyPr/>
          <a:lstStyle/>
          <a:p>
            <a:fld id="{37334731-6584-42B2-A48C-F2E23E37F6FB}" type="slidenum">
              <a:rPr lang="en-CA" smtClean="0"/>
              <a:t>16</a:t>
            </a:fld>
            <a:endParaRPr lang="en-CA"/>
          </a:p>
        </p:txBody>
      </p:sp>
    </p:spTree>
    <p:extLst>
      <p:ext uri="{BB962C8B-B14F-4D97-AF65-F5344CB8AC3E}">
        <p14:creationId xmlns:p14="http://schemas.microsoft.com/office/powerpoint/2010/main" val="305269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C0ACE-B776-C742-D2DD-C8B7004ED3C2}"/>
            </a:ext>
          </a:extLst>
        </p:cNvPr>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D81559E-44BD-991D-E5CB-38D42CB2B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578E8D0-A6DF-F95B-7E4F-E4174A69C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02DA2844-AC33-589B-DB25-3226DF638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368F6-17A2-F3DA-D02C-CF9899F326E4}"/>
              </a:ext>
            </a:extLst>
          </p:cNvPr>
          <p:cNvSpPr>
            <a:spLocks noGrp="1" noRot="1" noMove="1" noResize="1" noEditPoints="1" noAdjustHandles="1" noChangeArrowheads="1" noChangeShapeType="1"/>
          </p:cNvSpPr>
          <p:nvPr>
            <p:ph type="title"/>
          </p:nvPr>
        </p:nvSpPr>
        <p:spPr>
          <a:xfrm>
            <a:off x="330200" y="511844"/>
            <a:ext cx="10350241" cy="1188720"/>
          </a:xfrm>
        </p:spPr>
        <p:txBody>
          <a:bodyPr>
            <a:normAutofit/>
          </a:bodyPr>
          <a:lstStyle/>
          <a:p>
            <a:r>
              <a:rPr lang="en-CA" sz="5400" dirty="0">
                <a:solidFill>
                  <a:srgbClr val="C91F67"/>
                </a:solidFill>
                <a:latin typeface="Arial" panose="020B0604020202020204" pitchFamily="34" charset="0"/>
                <a:cs typeface="Arial" panose="020B0604020202020204" pitchFamily="34" charset="0"/>
              </a:rPr>
              <a:t>Questions and Contact</a:t>
            </a:r>
          </a:p>
        </p:txBody>
      </p:sp>
      <p:sp>
        <p:nvSpPr>
          <p:cNvPr id="3" name="Content Placeholder 2">
            <a:extLst>
              <a:ext uri="{FF2B5EF4-FFF2-40B4-BE49-F238E27FC236}">
                <a16:creationId xmlns:a16="http://schemas.microsoft.com/office/drawing/2014/main" id="{19431B40-0C96-4FB8-AD10-617A8AF7FB6B}"/>
              </a:ext>
            </a:extLst>
          </p:cNvPr>
          <p:cNvSpPr>
            <a:spLocks noGrp="1" noRot="1" noMove="1" noResize="1" noEditPoints="1" noAdjustHandles="1" noChangeArrowheads="1" noChangeShapeType="1"/>
          </p:cNvSpPr>
          <p:nvPr>
            <p:ph idx="1"/>
          </p:nvPr>
        </p:nvSpPr>
        <p:spPr>
          <a:xfrm>
            <a:off x="241300" y="2431765"/>
            <a:ext cx="11527961" cy="3320031"/>
          </a:xfrm>
        </p:spPr>
        <p:txBody>
          <a:bodyPr anchor="ctr">
            <a:normAutofit/>
          </a:bodyPr>
          <a:lstStyle/>
          <a:p>
            <a:pPr marL="0" indent="0" algn="ctr">
              <a:lnSpc>
                <a:spcPct val="115000"/>
              </a:lnSpc>
              <a:buNone/>
            </a:pPr>
            <a:r>
              <a:rPr lang="en-CA" sz="4400" b="1" kern="1200" dirty="0">
                <a:effectLst/>
                <a:ea typeface="Times New Roman" panose="02020603050405020304" pitchFamily="18" charset="0"/>
              </a:rPr>
              <a:t>Lynda Muckleston</a:t>
            </a:r>
            <a:endParaRPr lang="en-CA" sz="4400" dirty="0">
              <a:effectLst/>
              <a:ea typeface="Times New Roman" panose="02020603050405020304" pitchFamily="18" charset="0"/>
            </a:endParaRPr>
          </a:p>
          <a:p>
            <a:pPr marL="0" indent="0" algn="ctr">
              <a:lnSpc>
                <a:spcPct val="115000"/>
              </a:lnSpc>
              <a:buNone/>
            </a:pPr>
            <a:r>
              <a:rPr lang="en-CA" sz="4400" b="1" kern="1200" dirty="0">
                <a:effectLst/>
                <a:ea typeface="Times New Roman" panose="02020603050405020304" pitchFamily="18" charset="0"/>
              </a:rPr>
              <a:t>instrdes2@isisters.org</a:t>
            </a:r>
            <a:endParaRPr lang="en-CA" sz="4400" dirty="0">
              <a:effectLst/>
              <a:ea typeface="Times New Roman" panose="02020603050405020304" pitchFamily="18" charset="0"/>
            </a:endParaRPr>
          </a:p>
          <a:p>
            <a:pPr marL="457200" lvl="1" indent="0">
              <a:buNone/>
            </a:pPr>
            <a:endParaRPr lang="en-CA" sz="20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4" name="image1.png">
            <a:extLst>
              <a:ext uri="{FF2B5EF4-FFF2-40B4-BE49-F238E27FC236}">
                <a16:creationId xmlns:a16="http://schemas.microsoft.com/office/drawing/2014/main" id="{455E8D2A-A366-9914-1740-66F83CC74376}"/>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3"/>
          <a:srcRect/>
          <a:stretch>
            <a:fillRect/>
          </a:stretch>
        </p:blipFill>
        <p:spPr>
          <a:xfrm>
            <a:off x="11308461" y="249417"/>
            <a:ext cx="460800" cy="723600"/>
          </a:xfrm>
          <a:prstGeom prst="rect">
            <a:avLst/>
          </a:prstGeom>
          <a:ln/>
        </p:spPr>
      </p:pic>
      <p:sp>
        <p:nvSpPr>
          <p:cNvPr id="9" name="Slide Number Placeholder 8">
            <a:extLst>
              <a:ext uri="{FF2B5EF4-FFF2-40B4-BE49-F238E27FC236}">
                <a16:creationId xmlns:a16="http://schemas.microsoft.com/office/drawing/2014/main" id="{11C1552E-906C-8C18-B313-A4038BA493D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2"/>
          </p:nvPr>
        </p:nvSpPr>
        <p:spPr/>
        <p:txBody>
          <a:bodyPr/>
          <a:lstStyle/>
          <a:p>
            <a:fld id="{37334731-6584-42B2-A48C-F2E23E37F6FB}" type="slidenum">
              <a:rPr lang="en-CA" smtClean="0"/>
              <a:t>17</a:t>
            </a:fld>
            <a:endParaRPr lang="en-CA"/>
          </a:p>
        </p:txBody>
      </p:sp>
    </p:spTree>
    <p:extLst>
      <p:ext uri="{BB962C8B-B14F-4D97-AF65-F5344CB8AC3E}">
        <p14:creationId xmlns:p14="http://schemas.microsoft.com/office/powerpoint/2010/main" val="2805727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0100C-F032-296D-FE81-2022EFD455D8}"/>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1981C4E-5028-F799-85E3-65704BB25AD1}"/>
              </a:ext>
            </a:extLst>
          </p:cNvPr>
          <p:cNvSpPr>
            <a:spLocks noGrp="1"/>
          </p:cNvSpPr>
          <p:nvPr>
            <p:ph type="title"/>
          </p:nvPr>
        </p:nvSpPr>
        <p:spPr>
          <a:xfrm>
            <a:off x="838200" y="609600"/>
            <a:ext cx="3739341" cy="1330839"/>
          </a:xfrm>
        </p:spPr>
        <p:txBody>
          <a:bodyPr>
            <a:normAutofit/>
          </a:bodyPr>
          <a:lstStyle/>
          <a:p>
            <a:r>
              <a:rPr lang="en-CA" dirty="0">
                <a:solidFill>
                  <a:srgbClr val="C91F67"/>
                </a:solidFill>
              </a:rPr>
              <a:t>Thank You!</a:t>
            </a:r>
          </a:p>
        </p:txBody>
      </p:sp>
      <p:sp>
        <p:nvSpPr>
          <p:cNvPr id="3" name="Content Placeholder 2">
            <a:extLst>
              <a:ext uri="{FF2B5EF4-FFF2-40B4-BE49-F238E27FC236}">
                <a16:creationId xmlns:a16="http://schemas.microsoft.com/office/drawing/2014/main" id="{9200F7D6-27BD-C58F-E2BC-D5CDDFF76418}"/>
              </a:ext>
            </a:extLst>
          </p:cNvPr>
          <p:cNvSpPr>
            <a:spLocks noGrp="1" noRot="1" noMove="1" noResize="1" noEditPoints="1" noAdjustHandles="1" noChangeArrowheads="1" noChangeShapeType="1"/>
          </p:cNvSpPr>
          <p:nvPr>
            <p:ph idx="1"/>
          </p:nvPr>
        </p:nvSpPr>
        <p:spPr>
          <a:xfrm>
            <a:off x="862366" y="2194102"/>
            <a:ext cx="3427001" cy="3908586"/>
          </a:xfrm>
        </p:spPr>
        <p:txBody>
          <a:bodyPr>
            <a:noAutofit/>
          </a:bodyPr>
          <a:lstStyle/>
          <a:p>
            <a:pPr marL="0" indent="0">
              <a:buNone/>
            </a:pPr>
            <a:r>
              <a:rPr lang="en-CA" sz="2400" dirty="0">
                <a:latin typeface="Arial" panose="020B0604020202020204" pitchFamily="34" charset="0"/>
                <a:cs typeface="Arial" panose="020B0604020202020204" pitchFamily="34" charset="0"/>
              </a:rPr>
              <a:t>Thank you all for your interest in our workshops and for attending.</a:t>
            </a:r>
          </a:p>
          <a:p>
            <a:pPr marL="0" indent="0">
              <a:buNone/>
            </a:pPr>
            <a:endParaRPr lang="en-CA" sz="2400" dirty="0">
              <a:latin typeface="Arial" panose="020B0604020202020204" pitchFamily="34" charset="0"/>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a:p>
            <a:pPr marL="0" indent="0">
              <a:buNone/>
            </a:pPr>
            <a:r>
              <a:rPr lang="en-CA" sz="2400" dirty="0">
                <a:latin typeface="Arial" panose="020B0604020202020204" pitchFamily="34" charset="0"/>
                <a:cs typeface="Arial" panose="020B0604020202020204" pitchFamily="34" charset="0"/>
              </a:rPr>
              <a:t>We extend our special thanks to Ciena for their generous funding and support of this program.</a:t>
            </a:r>
          </a:p>
        </p:txBody>
      </p:sp>
      <p:pic>
        <p:nvPicPr>
          <p:cNvPr id="5" name="Picture 4" descr="In collaboration with Ciena logo">
            <a:extLst>
              <a:ext uri="{FF2B5EF4-FFF2-40B4-BE49-F238E27FC236}">
                <a16:creationId xmlns:a16="http://schemas.microsoft.com/office/drawing/2014/main" id="{BEB2705A-D660-7AC9-74A7-A931ED07F93D}"/>
              </a:ext>
            </a:extLst>
          </p:cNvPr>
          <p:cNvPicPr>
            <a:picLocks noGrp="1" noRot="1" noChangeAspect="1" noMove="1" noResize="1" noEditPoints="1" noAdjustHandles="1" noChangeArrowheads="1" noChangeShapeType="1" noCrop="1"/>
          </p:cNvPicPr>
          <p:nvPr/>
        </p:nvPicPr>
        <p:blipFill>
          <a:blip r:embed="rId3"/>
          <a:stretch>
            <a:fillRect/>
          </a:stretch>
        </p:blipFill>
        <p:spPr>
          <a:xfrm>
            <a:off x="5445457" y="1617410"/>
            <a:ext cx="6155141" cy="3646920"/>
          </a:xfrm>
          <a:prstGeom prst="rect">
            <a:avLst/>
          </a:prstGeom>
        </p:spPr>
      </p:pic>
      <p:pic>
        <p:nvPicPr>
          <p:cNvPr id="4" name="image1.png">
            <a:extLst>
              <a:ext uri="{FF2B5EF4-FFF2-40B4-BE49-F238E27FC236}">
                <a16:creationId xmlns:a16="http://schemas.microsoft.com/office/drawing/2014/main" id="{67B65245-D3FB-34F0-AFF7-75B487418DF3}"/>
              </a:ext>
              <a:ext uri="{C183D7F6-B498-43B3-948B-1728B52AA6E4}">
                <adec:decorative xmlns:adec="http://schemas.microsoft.com/office/drawing/2017/decorative" val="1"/>
              </a:ext>
            </a:extLst>
          </p:cNvPr>
          <p:cNvPicPr>
            <a:picLocks/>
          </p:cNvPicPr>
          <p:nvPr/>
        </p:nvPicPr>
        <p:blipFill>
          <a:blip r:embed="rId4"/>
          <a:srcRect/>
          <a:stretch>
            <a:fillRect/>
          </a:stretch>
        </p:blipFill>
        <p:spPr>
          <a:xfrm>
            <a:off x="11308461" y="249417"/>
            <a:ext cx="460800" cy="723600"/>
          </a:xfrm>
          <a:prstGeom prst="rect">
            <a:avLst/>
          </a:prstGeom>
          <a:ln/>
        </p:spPr>
      </p:pic>
      <p:sp>
        <p:nvSpPr>
          <p:cNvPr id="7" name="Slide Number Placeholder 6">
            <a:extLst>
              <a:ext uri="{FF2B5EF4-FFF2-40B4-BE49-F238E27FC236}">
                <a16:creationId xmlns:a16="http://schemas.microsoft.com/office/drawing/2014/main" id="{9564F3F0-F521-7A70-B480-0BB1F577B2FB}"/>
              </a:ext>
              <a:ext uri="{C183D7F6-B498-43B3-948B-1728B52AA6E4}">
                <adec:decorative xmlns:adec="http://schemas.microsoft.com/office/drawing/2017/decorative" val="1"/>
              </a:ext>
            </a:extLst>
          </p:cNvPr>
          <p:cNvSpPr>
            <a:spLocks noGrp="1"/>
          </p:cNvSpPr>
          <p:nvPr>
            <p:ph type="sldNum" sz="quarter" idx="12"/>
          </p:nvPr>
        </p:nvSpPr>
        <p:spPr/>
        <p:txBody>
          <a:bodyPr/>
          <a:lstStyle/>
          <a:p>
            <a:fld id="{37334731-6584-42B2-A48C-F2E23E37F6FB}" type="slidenum">
              <a:rPr lang="en-CA" smtClean="0"/>
              <a:t>18</a:t>
            </a:fld>
            <a:endParaRPr lang="en-CA"/>
          </a:p>
        </p:txBody>
      </p:sp>
    </p:spTree>
    <p:extLst>
      <p:ext uri="{BB962C8B-B14F-4D97-AF65-F5344CB8AC3E}">
        <p14:creationId xmlns:p14="http://schemas.microsoft.com/office/powerpoint/2010/main" val="219577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7CFE-357E-B1CB-2C30-7A6888991290}"/>
              </a:ext>
            </a:extLst>
          </p:cNvPr>
          <p:cNvSpPr>
            <a:spLocks noGrp="1"/>
          </p:cNvSpPr>
          <p:nvPr>
            <p:ph type="title"/>
          </p:nvPr>
        </p:nvSpPr>
        <p:spPr/>
        <p:txBody>
          <a:bodyPr/>
          <a:lstStyle/>
          <a:p>
            <a:r>
              <a:rPr lang="en-CA" dirty="0">
                <a:solidFill>
                  <a:srgbClr val="C91F67"/>
                </a:solidFill>
              </a:rPr>
              <a:t>Additional Resources</a:t>
            </a:r>
          </a:p>
        </p:txBody>
      </p:sp>
      <p:sp>
        <p:nvSpPr>
          <p:cNvPr id="3" name="Content Placeholder 2">
            <a:extLst>
              <a:ext uri="{FF2B5EF4-FFF2-40B4-BE49-F238E27FC236}">
                <a16:creationId xmlns:a16="http://schemas.microsoft.com/office/drawing/2014/main" id="{C57E5004-0A13-8644-1C91-48B448CE66C0}"/>
              </a:ext>
            </a:extLst>
          </p:cNvPr>
          <p:cNvSpPr>
            <a:spLocks noGrp="1"/>
          </p:cNvSpPr>
          <p:nvPr>
            <p:ph idx="1"/>
          </p:nvPr>
        </p:nvSpPr>
        <p:spPr/>
        <p:txBody>
          <a:bodyPr/>
          <a:lstStyle/>
          <a:p>
            <a:pPr marL="0" indent="0">
              <a:buNone/>
            </a:pPr>
            <a:r>
              <a:rPr lang="en-US" u="sng" dirty="0">
                <a:hlinkClick r:id="rId2"/>
              </a:rPr>
              <a:t>The  Creation Story-Turtle Island</a:t>
            </a:r>
            <a:endParaRPr lang="en-CA" dirty="0"/>
          </a:p>
          <a:p>
            <a:pPr marL="0" indent="0">
              <a:buNone/>
            </a:pPr>
            <a:endParaRPr lang="en-CA" dirty="0"/>
          </a:p>
        </p:txBody>
      </p:sp>
      <p:sp>
        <p:nvSpPr>
          <p:cNvPr id="4" name="Slide Number Placeholder 3">
            <a:extLst>
              <a:ext uri="{FF2B5EF4-FFF2-40B4-BE49-F238E27FC236}">
                <a16:creationId xmlns:a16="http://schemas.microsoft.com/office/drawing/2014/main" id="{5386ECA6-6359-F84B-3ABC-AB7B3386D200}"/>
              </a:ext>
              <a:ext uri="{C183D7F6-B498-43B3-948B-1728B52AA6E4}">
                <adec:decorative xmlns:adec="http://schemas.microsoft.com/office/drawing/2017/decorative" val="1"/>
              </a:ext>
            </a:extLst>
          </p:cNvPr>
          <p:cNvSpPr>
            <a:spLocks noGrp="1"/>
          </p:cNvSpPr>
          <p:nvPr>
            <p:ph type="sldNum" sz="quarter" idx="12"/>
          </p:nvPr>
        </p:nvSpPr>
        <p:spPr/>
        <p:txBody>
          <a:bodyPr/>
          <a:lstStyle/>
          <a:p>
            <a:fld id="{37334731-6584-42B2-A48C-F2E23E37F6FB}" type="slidenum">
              <a:rPr lang="en-CA" smtClean="0"/>
              <a:t>19</a:t>
            </a:fld>
            <a:endParaRPr lang="en-CA"/>
          </a:p>
        </p:txBody>
      </p:sp>
    </p:spTree>
    <p:extLst>
      <p:ext uri="{BB962C8B-B14F-4D97-AF65-F5344CB8AC3E}">
        <p14:creationId xmlns:p14="http://schemas.microsoft.com/office/powerpoint/2010/main" val="213446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1B08E-78EF-8555-E1C1-9DDBD91C4189}"/>
              </a:ext>
            </a:extLst>
          </p:cNvPr>
          <p:cNvSpPr>
            <a:spLocks noGrp="1" noRot="1" noMove="1" noResize="1" noEditPoints="1" noAdjustHandles="1" noChangeArrowheads="1" noChangeShapeType="1"/>
          </p:cNvSpPr>
          <p:nvPr>
            <p:ph type="title"/>
          </p:nvPr>
        </p:nvSpPr>
        <p:spPr/>
        <p:txBody>
          <a:bodyPr>
            <a:normAutofit/>
          </a:bodyPr>
          <a:lstStyle/>
          <a:p>
            <a:r>
              <a:rPr lang="en-CA" b="1" dirty="0">
                <a:solidFill>
                  <a:srgbClr val="C91F67"/>
                </a:solidFill>
                <a:latin typeface="Arial" panose="020B0604020202020204" pitchFamily="34" charset="0"/>
                <a:cs typeface="Arial" panose="020B0604020202020204" pitchFamily="34" charset="0"/>
              </a:rPr>
              <a:t>Who am I?</a:t>
            </a:r>
          </a:p>
        </p:txBody>
      </p:sp>
      <p:sp>
        <p:nvSpPr>
          <p:cNvPr id="3" name="Content Placeholder 2">
            <a:extLst>
              <a:ext uri="{FF2B5EF4-FFF2-40B4-BE49-F238E27FC236}">
                <a16:creationId xmlns:a16="http://schemas.microsoft.com/office/drawing/2014/main" id="{2BFBCE5D-C819-689A-7A8B-B0AC2397D6DE}"/>
              </a:ext>
            </a:extLst>
          </p:cNvPr>
          <p:cNvSpPr>
            <a:spLocks noGrp="1" noRot="1" noMove="1" noResize="1" noEditPoints="1" noAdjustHandles="1" noChangeArrowheads="1" noChangeShapeType="1"/>
          </p:cNvSpPr>
          <p:nvPr>
            <p:ph sz="half" idx="1"/>
          </p:nvPr>
        </p:nvSpPr>
        <p:spPr>
          <a:xfrm>
            <a:off x="838200" y="1825625"/>
            <a:ext cx="6586728" cy="4351338"/>
          </a:xfrm>
        </p:spPr>
        <p:txBody>
          <a:bodyPr>
            <a:normAutofit fontScale="77500" lnSpcReduction="20000"/>
          </a:bodyPr>
          <a:lstStyle/>
          <a:p>
            <a:pPr marL="744750" indent="-457200">
              <a:lnSpc>
                <a:spcPct val="110000"/>
              </a:lnSpc>
              <a:spcBef>
                <a:spcPts val="2400"/>
              </a:spcBef>
            </a:pPr>
            <a:r>
              <a:rPr lang="en-CA" sz="2600" dirty="0">
                <a:latin typeface="Arial" panose="020B0604020202020204" pitchFamily="34" charset="0"/>
                <a:cs typeface="Arial" panose="020B0604020202020204" pitchFamily="34" charset="0"/>
              </a:rPr>
              <a:t>My name is Lynda Muckleston</a:t>
            </a:r>
          </a:p>
          <a:p>
            <a:pPr marL="744750" indent="-457200">
              <a:lnSpc>
                <a:spcPct val="110000"/>
              </a:lnSpc>
              <a:spcBef>
                <a:spcPts val="600"/>
              </a:spcBef>
              <a:spcAft>
                <a:spcPts val="600"/>
              </a:spcAft>
            </a:pPr>
            <a:r>
              <a:rPr lang="en-CA" sz="2600" dirty="0">
                <a:latin typeface="Arial" panose="020B0604020202020204" pitchFamily="34" charset="0"/>
                <a:cs typeface="Arial" panose="020B0604020202020204" pitchFamily="34" charset="0"/>
              </a:rPr>
              <a:t>I’m an instructional designer with iSisters with a focus on accessibility</a:t>
            </a:r>
          </a:p>
          <a:p>
            <a:pPr marL="744750" indent="-457200">
              <a:lnSpc>
                <a:spcPct val="110000"/>
              </a:lnSpc>
              <a:spcBef>
                <a:spcPts val="600"/>
              </a:spcBef>
              <a:spcAft>
                <a:spcPts val="600"/>
              </a:spcAft>
            </a:pPr>
            <a:r>
              <a:rPr lang="en-CA" sz="2600" dirty="0">
                <a:latin typeface="Arial" panose="020B0604020202020204" pitchFamily="34" charset="0"/>
                <a:cs typeface="Arial" panose="020B0604020202020204" pitchFamily="34" charset="0"/>
              </a:rPr>
              <a:t>I’m passionate about using technology to help me successfully manage my day.</a:t>
            </a:r>
          </a:p>
          <a:p>
            <a:pPr marL="744750" indent="-457200">
              <a:lnSpc>
                <a:spcPct val="110000"/>
              </a:lnSpc>
              <a:spcBef>
                <a:spcPts val="600"/>
              </a:spcBef>
              <a:spcAft>
                <a:spcPts val="600"/>
              </a:spcAft>
            </a:pPr>
            <a:r>
              <a:rPr lang="en-CA" sz="2600" dirty="0">
                <a:latin typeface="Arial" panose="020B0604020202020204" pitchFamily="34" charset="0"/>
                <a:cs typeface="Arial" panose="020B0604020202020204" pitchFamily="34" charset="0"/>
              </a:rPr>
              <a:t>I have a brain injury so rely on some of the features we are going to discuss today.</a:t>
            </a:r>
          </a:p>
          <a:p>
            <a:pPr marL="744750" indent="-457200">
              <a:lnSpc>
                <a:spcPct val="110000"/>
              </a:lnSpc>
              <a:spcBef>
                <a:spcPts val="600"/>
              </a:spcBef>
              <a:spcAft>
                <a:spcPts val="600"/>
              </a:spcAft>
            </a:pPr>
            <a:r>
              <a:rPr lang="en-CA" sz="2600" dirty="0">
                <a:latin typeface="Arial" panose="020B0604020202020204" pitchFamily="34" charset="0"/>
                <a:cs typeface="Arial" panose="020B0604020202020204" pitchFamily="34" charset="0"/>
              </a:rPr>
              <a:t>My two adult children have been a resource for some of the information I am sharing with you.</a:t>
            </a:r>
          </a:p>
          <a:p>
            <a:pPr marL="744750" indent="-457200">
              <a:lnSpc>
                <a:spcPct val="110000"/>
              </a:lnSpc>
              <a:spcBef>
                <a:spcPts val="600"/>
              </a:spcBef>
              <a:spcAft>
                <a:spcPts val="600"/>
              </a:spcAft>
            </a:pPr>
            <a:r>
              <a:rPr lang="en-CA" sz="2600" dirty="0">
                <a:latin typeface="Arial" panose="020B0604020202020204" pitchFamily="34" charset="0"/>
                <a:cs typeface="Arial" panose="020B0604020202020204" pitchFamily="34" charset="0"/>
              </a:rPr>
              <a:t>My other passions are gardening, yoga and swimming.</a:t>
            </a:r>
          </a:p>
        </p:txBody>
      </p:sp>
      <p:pic>
        <p:nvPicPr>
          <p:cNvPr id="9" name="Picture 8" descr="Lynda Muckleston -short blonde hair and glasses">
            <a:extLst>
              <a:ext uri="{FF2B5EF4-FFF2-40B4-BE49-F238E27FC236}">
                <a16:creationId xmlns:a16="http://schemas.microsoft.com/office/drawing/2014/main" id="{067B6577-1025-9A2B-06A1-22DD5B7DCED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8467963" y="1172212"/>
            <a:ext cx="2685979" cy="2028188"/>
          </a:xfrm>
          <a:prstGeom prst="rect">
            <a:avLst/>
          </a:prstGeom>
        </p:spPr>
      </p:pic>
      <p:pic>
        <p:nvPicPr>
          <p:cNvPr id="4" name="image1.png">
            <a:extLst>
              <a:ext uri="{FF2B5EF4-FFF2-40B4-BE49-F238E27FC236}">
                <a16:creationId xmlns:a16="http://schemas.microsoft.com/office/drawing/2014/main" id="{5D574745-4AC7-7918-669E-23B701B24184}"/>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4"/>
          <a:srcRect/>
          <a:stretch>
            <a:fillRect/>
          </a:stretch>
        </p:blipFill>
        <p:spPr>
          <a:xfrm>
            <a:off x="11492564" y="0"/>
            <a:ext cx="459613" cy="722674"/>
          </a:xfrm>
          <a:prstGeom prst="rect">
            <a:avLst/>
          </a:prstGeom>
          <a:ln/>
        </p:spPr>
      </p:pic>
      <p:sp>
        <p:nvSpPr>
          <p:cNvPr id="6" name="Slide Number Placeholder 5">
            <a:extLst>
              <a:ext uri="{FF2B5EF4-FFF2-40B4-BE49-F238E27FC236}">
                <a16:creationId xmlns:a16="http://schemas.microsoft.com/office/drawing/2014/main" id="{95C928EB-9ACD-1C90-B885-9E2EAD9804D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2"/>
          </p:nvPr>
        </p:nvSpPr>
        <p:spPr/>
        <p:txBody>
          <a:bodyPr/>
          <a:lstStyle/>
          <a:p>
            <a:fld id="{37334731-6584-42B2-A48C-F2E23E37F6FB}" type="slidenum">
              <a:rPr lang="en-CA" smtClean="0"/>
              <a:t>2</a:t>
            </a:fld>
            <a:endParaRPr lang="en-CA"/>
          </a:p>
        </p:txBody>
      </p:sp>
    </p:spTree>
    <p:extLst>
      <p:ext uri="{BB962C8B-B14F-4D97-AF65-F5344CB8AC3E}">
        <p14:creationId xmlns:p14="http://schemas.microsoft.com/office/powerpoint/2010/main" val="71363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1CE0D-E80D-A45B-A25B-69120B04412C}"/>
              </a:ext>
            </a:extLst>
          </p:cNvPr>
          <p:cNvSpPr>
            <a:spLocks noGrp="1" noRot="1" noMove="1" noResize="1" noEditPoints="1" noAdjustHandles="1" noChangeArrowheads="1" noChangeShapeType="1"/>
          </p:cNvSpPr>
          <p:nvPr>
            <p:ph type="title"/>
          </p:nvPr>
        </p:nvSpPr>
        <p:spPr/>
        <p:txBody>
          <a:bodyPr>
            <a:normAutofit/>
          </a:bodyPr>
          <a:lstStyle/>
          <a:p>
            <a:r>
              <a:rPr lang="en-CA" dirty="0">
                <a:solidFill>
                  <a:srgbClr val="C91F67"/>
                </a:solidFill>
              </a:rPr>
              <a:t>Navigating Zoom</a:t>
            </a:r>
          </a:p>
        </p:txBody>
      </p:sp>
      <p:sp>
        <p:nvSpPr>
          <p:cNvPr id="3" name="Content Placeholder 2" descr="Zoom tool bar -where to find captions">
            <a:extLst>
              <a:ext uri="{FF2B5EF4-FFF2-40B4-BE49-F238E27FC236}">
                <a16:creationId xmlns:a16="http://schemas.microsoft.com/office/drawing/2014/main" id="{D83CE245-9A3D-3463-76CA-3BFC16FAF455}"/>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idx="1"/>
          </p:nvPr>
        </p:nvSpPr>
        <p:spPr>
          <a:xfrm>
            <a:off x="838200" y="1825624"/>
            <a:ext cx="10515600" cy="4841875"/>
          </a:xfrm>
        </p:spPr>
        <p:txBody>
          <a:bodyPr>
            <a:normAutofit/>
          </a:bodyPr>
          <a:lstStyle/>
          <a:p>
            <a:pPr marL="0" indent="0">
              <a:buNone/>
            </a:pPr>
            <a:r>
              <a:rPr lang="en-CA" sz="2400" dirty="0">
                <a:latin typeface="Arial" panose="020B0604020202020204" pitchFamily="34" charset="0"/>
                <a:cs typeface="Arial" panose="020B0604020202020204" pitchFamily="34" charset="0"/>
              </a:rPr>
              <a:t>Zoom tool bar – where you find Live Captions and language</a:t>
            </a:r>
          </a:p>
          <a:p>
            <a:pPr marL="0" indent="0">
              <a:buNone/>
            </a:pPr>
            <a:endParaRPr lang="en-CA" sz="2400" dirty="0">
              <a:latin typeface="Arial" panose="020B0604020202020204" pitchFamily="34" charset="0"/>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a:p>
            <a:pPr marL="0" indent="0">
              <a:buNone/>
            </a:pPr>
            <a:r>
              <a:rPr lang="en-CA" sz="2400" dirty="0">
                <a:latin typeface="Arial" panose="020B0604020202020204" pitchFamily="34" charset="0"/>
                <a:cs typeface="Arial" panose="020B0604020202020204" pitchFamily="34" charset="0"/>
              </a:rPr>
              <a:t>Where to find languages</a:t>
            </a:r>
          </a:p>
          <a:p>
            <a:pPr marL="0" indent="0">
              <a:buNone/>
            </a:pPr>
            <a:endParaRPr lang="en-CA" sz="2400" dirty="0">
              <a:latin typeface="Arial" panose="020B0604020202020204" pitchFamily="34" charset="0"/>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a:p>
            <a:pPr marL="0" indent="0">
              <a:buNone/>
            </a:pPr>
            <a:r>
              <a:rPr lang="en-CA" sz="2400" dirty="0">
                <a:latin typeface="Arial" panose="020B0604020202020204" pitchFamily="34" charset="0"/>
                <a:cs typeface="Arial" panose="020B0604020202020204" pitchFamily="34" charset="0"/>
              </a:rPr>
              <a:t>Where to find reactions</a:t>
            </a:r>
          </a:p>
        </p:txBody>
      </p:sp>
      <p:pic>
        <p:nvPicPr>
          <p:cNvPr id="5" name="Picture 4">
            <a:extLst>
              <a:ext uri="{FF2B5EF4-FFF2-40B4-BE49-F238E27FC236}">
                <a16:creationId xmlns:a16="http://schemas.microsoft.com/office/drawing/2014/main" id="{CC6B26F6-37AE-335D-405D-586B7DD14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5968999" y="2147099"/>
            <a:ext cx="5944115" cy="573074"/>
          </a:xfrm>
          <a:prstGeom prst="rect">
            <a:avLst/>
          </a:prstGeom>
        </p:spPr>
      </p:pic>
      <p:pic>
        <p:nvPicPr>
          <p:cNvPr id="7" name="Picture 6">
            <a:extLst>
              <a:ext uri="{FF2B5EF4-FFF2-40B4-BE49-F238E27FC236}">
                <a16:creationId xmlns:a16="http://schemas.microsoft.com/office/drawing/2014/main" id="{22F89E57-B9C4-27C2-523B-0C4D1C83C1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4064000" y="5875556"/>
            <a:ext cx="5944115" cy="573074"/>
          </a:xfrm>
          <a:prstGeom prst="rect">
            <a:avLst/>
          </a:prstGeom>
        </p:spPr>
      </p:pic>
      <p:pic>
        <p:nvPicPr>
          <p:cNvPr id="8" name="Picture 7">
            <a:extLst>
              <a:ext uri="{FF2B5EF4-FFF2-40B4-BE49-F238E27FC236}">
                <a16:creationId xmlns:a16="http://schemas.microsoft.com/office/drawing/2014/main" id="{524F122C-F30C-CEFD-501E-B02DA06451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stretch>
            <a:fillRect/>
          </a:stretch>
        </p:blipFill>
        <p:spPr>
          <a:xfrm>
            <a:off x="4710066" y="2855508"/>
            <a:ext cx="4230991" cy="2889754"/>
          </a:xfrm>
          <a:prstGeom prst="rect">
            <a:avLst/>
          </a:prstGeom>
        </p:spPr>
      </p:pic>
      <p:sp>
        <p:nvSpPr>
          <p:cNvPr id="9" name="Rectangle 8">
            <a:extLst>
              <a:ext uri="{FF2B5EF4-FFF2-40B4-BE49-F238E27FC236}">
                <a16:creationId xmlns:a16="http://schemas.microsoft.com/office/drawing/2014/main" id="{B518D376-B193-3105-120D-858F8D28D60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H="1">
            <a:off x="10261600" y="2147099"/>
            <a:ext cx="533400" cy="57307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4811CBD8-A7CE-0398-37F7-482F5C6176B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270500" y="5054600"/>
            <a:ext cx="292100" cy="330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53E8FC98-932D-185D-1CE6-AFD63AE5F51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162800" y="5880198"/>
            <a:ext cx="406400" cy="6126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794BD4C8-2022-FA65-1DCB-F14B4EB41D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6"/>
          <a:stretch>
            <a:fillRect/>
          </a:stretch>
        </p:blipFill>
        <p:spPr>
          <a:xfrm>
            <a:off x="11565336" y="2381"/>
            <a:ext cx="463336" cy="725487"/>
          </a:xfrm>
          <a:prstGeom prst="rect">
            <a:avLst/>
          </a:prstGeom>
        </p:spPr>
      </p:pic>
      <p:sp>
        <p:nvSpPr>
          <p:cNvPr id="12" name="Slide Number Placeholder 11">
            <a:extLst>
              <a:ext uri="{FF2B5EF4-FFF2-40B4-BE49-F238E27FC236}">
                <a16:creationId xmlns:a16="http://schemas.microsoft.com/office/drawing/2014/main" id="{90401B6A-B331-4E11-0ABF-7F30EE8710F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2"/>
          </p:nvPr>
        </p:nvSpPr>
        <p:spPr/>
        <p:txBody>
          <a:bodyPr/>
          <a:lstStyle/>
          <a:p>
            <a:fld id="{37334731-6584-42B2-A48C-F2E23E37F6FB}" type="slidenum">
              <a:rPr lang="en-CA" smtClean="0"/>
              <a:t>3</a:t>
            </a:fld>
            <a:endParaRPr lang="en-CA"/>
          </a:p>
        </p:txBody>
      </p:sp>
    </p:spTree>
    <p:extLst>
      <p:ext uri="{BB962C8B-B14F-4D97-AF65-F5344CB8AC3E}">
        <p14:creationId xmlns:p14="http://schemas.microsoft.com/office/powerpoint/2010/main" val="87769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CA181-D924-1257-21F0-F249CE18FA26}"/>
              </a:ext>
            </a:extLst>
          </p:cNvPr>
          <p:cNvSpPr>
            <a:spLocks noGrp="1" noRot="1" noMove="1" noResize="1" noEditPoints="1" noAdjustHandles="1" noChangeArrowheads="1" noChangeShapeType="1"/>
          </p:cNvSpPr>
          <p:nvPr>
            <p:ph type="title"/>
          </p:nvPr>
        </p:nvSpPr>
        <p:spPr>
          <a:xfrm>
            <a:off x="422739" y="158621"/>
            <a:ext cx="10931061" cy="1144587"/>
          </a:xfrm>
        </p:spPr>
        <p:txBody>
          <a:bodyPr>
            <a:normAutofit/>
          </a:bodyPr>
          <a:lstStyle/>
          <a:p>
            <a:pPr>
              <a:lnSpc>
                <a:spcPct val="100000"/>
              </a:lnSpc>
            </a:pPr>
            <a:r>
              <a:rPr lang="en-US" b="1" dirty="0">
                <a:solidFill>
                  <a:srgbClr val="C91F67"/>
                </a:solidFill>
                <a:latin typeface="Arial" panose="020B0604020202020204" pitchFamily="34" charset="0"/>
                <a:cs typeface="Arial" panose="020B0604020202020204" pitchFamily="34" charset="0"/>
              </a:rPr>
              <a:t>Land Acknowledgment</a:t>
            </a:r>
            <a:endParaRPr lang="en-CA" b="1" dirty="0">
              <a:solidFill>
                <a:srgbClr val="C91F67"/>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FD8410E-3342-CF98-7760-B53987D9D1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6565295" y="2756603"/>
            <a:ext cx="4788505" cy="3420360"/>
          </a:xfrm>
          <a:prstGeom prst="rect">
            <a:avLst/>
          </a:prstGeom>
        </p:spPr>
      </p:pic>
      <p:sp>
        <p:nvSpPr>
          <p:cNvPr id="3" name="Content Placeholder 2">
            <a:extLst>
              <a:ext uri="{FF2B5EF4-FFF2-40B4-BE49-F238E27FC236}">
                <a16:creationId xmlns:a16="http://schemas.microsoft.com/office/drawing/2014/main" id="{E483E7C2-3DCD-3DF8-F6BB-670B69D2EA34}"/>
              </a:ext>
            </a:extLst>
          </p:cNvPr>
          <p:cNvSpPr>
            <a:spLocks noGrp="1"/>
          </p:cNvSpPr>
          <p:nvPr>
            <p:ph sz="half" idx="1"/>
          </p:nvPr>
        </p:nvSpPr>
        <p:spPr>
          <a:xfrm>
            <a:off x="7278" y="1303208"/>
            <a:ext cx="6323948" cy="5396172"/>
          </a:xfrm>
        </p:spPr>
        <p:txBody>
          <a:bodyPr>
            <a:noAutofit/>
          </a:bodyPr>
          <a:lstStyle/>
          <a:p>
            <a:pPr marL="0" indent="0">
              <a:lnSpc>
                <a:spcPct val="100000"/>
              </a:lnSpc>
              <a:spcBef>
                <a:spcPts val="0"/>
              </a:spcBef>
              <a:buNone/>
            </a:pPr>
            <a:r>
              <a:rPr lang="en-US" sz="2300" b="0" dirty="0">
                <a:effectLst/>
                <a:latin typeface="Arial" panose="020B0604020202020204" pitchFamily="34" charset="0"/>
                <a:cs typeface="Arial" panose="020B0604020202020204" pitchFamily="34" charset="0"/>
              </a:rPr>
              <a:t>Here at iSisters, we respectfully acknowledge that we work and live on the unceded and unsurrendered territory of the Algonquin Anishinaabe Nation. We commit ourselves to learn the truth and be active in the process of reconciliation</a:t>
            </a:r>
            <a:r>
              <a:rPr lang="en-US" sz="2300" b="0" i="1" dirty="0">
                <a:effectLst/>
                <a:latin typeface="Arial" panose="020B0604020202020204" pitchFamily="34" charset="0"/>
                <a:cs typeface="Arial" panose="020B0604020202020204" pitchFamily="34" charset="0"/>
              </a:rPr>
              <a:t>.</a:t>
            </a:r>
            <a:br>
              <a:rPr lang="en-US" sz="2300" b="0" i="0" dirty="0">
                <a:effectLst/>
                <a:latin typeface="Arial" panose="020B0604020202020204" pitchFamily="34" charset="0"/>
                <a:cs typeface="Arial" panose="020B0604020202020204" pitchFamily="34" charset="0"/>
              </a:rPr>
            </a:br>
            <a:endParaRPr lang="en-US" sz="2300" b="0" i="0" dirty="0">
              <a:effectLst/>
              <a:latin typeface="Arial" panose="020B0604020202020204" pitchFamily="34" charset="0"/>
              <a:cs typeface="Arial" panose="020B0604020202020204" pitchFamily="34" charset="0"/>
            </a:endParaRPr>
          </a:p>
          <a:p>
            <a:pPr marL="0" indent="0" rtl="0">
              <a:lnSpc>
                <a:spcPct val="100000"/>
              </a:lnSpc>
              <a:spcAft>
                <a:spcPts val="800"/>
              </a:spcAft>
              <a:buNone/>
            </a:pPr>
            <a:r>
              <a:rPr lang="en-CA" sz="2300" b="0" i="0" u="none" strike="noStrike" dirty="0" err="1">
                <a:solidFill>
                  <a:srgbClr val="000000"/>
                </a:solidFill>
                <a:effectLst/>
                <a:latin typeface="Arial" panose="020B0604020202020204" pitchFamily="34" charset="0"/>
                <a:cs typeface="Arial" panose="020B0604020202020204" pitchFamily="34" charset="0"/>
              </a:rPr>
              <a:t>Ondaje</a:t>
            </a:r>
            <a:r>
              <a:rPr lang="en-CA" sz="2300" b="0" i="0" u="none" strike="noStrike" dirty="0">
                <a:solidFill>
                  <a:srgbClr val="000000"/>
                </a:solidFill>
                <a:effectLst/>
                <a:latin typeface="Arial" panose="020B0604020202020204" pitchFamily="34" charset="0"/>
                <a:cs typeface="Arial" panose="020B0604020202020204" pitchFamily="34" charset="0"/>
              </a:rPr>
              <a:t> iSisters, </a:t>
            </a:r>
            <a:r>
              <a:rPr lang="en-CA" sz="2300" b="0" i="0" u="none" strike="noStrike" dirty="0" err="1">
                <a:solidFill>
                  <a:srgbClr val="000000"/>
                </a:solidFill>
                <a:effectLst/>
                <a:latin typeface="Arial" panose="020B0604020202020204" pitchFamily="34" charset="0"/>
                <a:cs typeface="Arial" panose="020B0604020202020204" pitchFamily="34" charset="0"/>
              </a:rPr>
              <a:t>nidapiitenindaamin</a:t>
            </a:r>
            <a:r>
              <a:rPr lang="en-CA" sz="2300" b="0" i="0" u="none" strike="noStrike" dirty="0">
                <a:solidFill>
                  <a:srgbClr val="000000"/>
                </a:solidFill>
                <a:effectLst/>
                <a:latin typeface="Arial" panose="020B0604020202020204" pitchFamily="34" charset="0"/>
                <a:cs typeface="Arial" panose="020B0604020202020204" pitchFamily="34" charset="0"/>
              </a:rPr>
              <a:t> </a:t>
            </a:r>
            <a:r>
              <a:rPr lang="en-CA" sz="2300" b="0" i="0" u="none" strike="noStrike" dirty="0" err="1">
                <a:solidFill>
                  <a:srgbClr val="000000"/>
                </a:solidFill>
                <a:effectLst/>
                <a:latin typeface="Arial" panose="020B0604020202020204" pitchFamily="34" charset="0"/>
                <a:cs typeface="Arial" panose="020B0604020202020204" pitchFamily="34" charset="0"/>
              </a:rPr>
              <a:t>kikenindamang</a:t>
            </a:r>
            <a:r>
              <a:rPr lang="en-CA" sz="2300" b="0" i="0" u="none" strike="noStrike" dirty="0">
                <a:solidFill>
                  <a:srgbClr val="000000"/>
                </a:solidFill>
                <a:effectLst/>
                <a:latin typeface="Arial" panose="020B0604020202020204" pitchFamily="34" charset="0"/>
                <a:cs typeface="Arial" panose="020B0604020202020204" pitchFamily="34" charset="0"/>
              </a:rPr>
              <a:t> </a:t>
            </a:r>
            <a:r>
              <a:rPr lang="en-CA" sz="2300" b="0" i="0" u="none" strike="noStrike" dirty="0" err="1">
                <a:solidFill>
                  <a:srgbClr val="000000"/>
                </a:solidFill>
                <a:effectLst/>
                <a:latin typeface="Arial" panose="020B0604020202020204" pitchFamily="34" charset="0"/>
                <a:cs typeface="Arial" panose="020B0604020202020204" pitchFamily="34" charset="0"/>
              </a:rPr>
              <a:t>eji</a:t>
            </a:r>
            <a:r>
              <a:rPr lang="en-CA" sz="2300" b="0" i="0" u="none" strike="noStrike" dirty="0">
                <a:solidFill>
                  <a:srgbClr val="000000"/>
                </a:solidFill>
                <a:effectLst/>
                <a:latin typeface="Arial" panose="020B0604020202020204" pitchFamily="34" charset="0"/>
                <a:cs typeface="Arial" panose="020B0604020202020204" pitchFamily="34" charset="0"/>
              </a:rPr>
              <a:t> </a:t>
            </a:r>
            <a:r>
              <a:rPr lang="en-CA" sz="2300" b="0" i="0" u="none" strike="noStrike" dirty="0" err="1">
                <a:solidFill>
                  <a:srgbClr val="000000"/>
                </a:solidFill>
                <a:effectLst/>
                <a:latin typeface="Arial" panose="020B0604020202020204" pitchFamily="34" charset="0"/>
                <a:cs typeface="Arial" panose="020B0604020202020204" pitchFamily="34" charset="0"/>
              </a:rPr>
              <a:t>ondaamitaayaang</a:t>
            </a:r>
            <a:r>
              <a:rPr lang="en-CA" sz="2300" b="0" i="0" u="none" strike="noStrike" dirty="0">
                <a:solidFill>
                  <a:srgbClr val="000000"/>
                </a:solidFill>
                <a:effectLst/>
                <a:latin typeface="Arial" panose="020B0604020202020204" pitchFamily="34" charset="0"/>
                <a:cs typeface="Arial" panose="020B0604020202020204" pitchFamily="34" charset="0"/>
              </a:rPr>
              <a:t> </a:t>
            </a:r>
            <a:r>
              <a:rPr lang="en-CA" sz="2300" b="0" i="0" u="none" strike="noStrike" dirty="0" err="1">
                <a:solidFill>
                  <a:srgbClr val="000000"/>
                </a:solidFill>
                <a:effectLst/>
                <a:latin typeface="Arial" panose="020B0604020202020204" pitchFamily="34" charset="0"/>
                <a:cs typeface="Arial" panose="020B0604020202020204" pitchFamily="34" charset="0"/>
              </a:rPr>
              <a:t>ashidj</a:t>
            </a:r>
            <a:r>
              <a:rPr lang="en-CA" sz="2300" b="0" i="0" u="none" strike="noStrike" dirty="0">
                <a:solidFill>
                  <a:srgbClr val="000000"/>
                </a:solidFill>
                <a:effectLst/>
                <a:latin typeface="Arial" panose="020B0604020202020204" pitchFamily="34" charset="0"/>
                <a:cs typeface="Arial" panose="020B0604020202020204" pitchFamily="34" charset="0"/>
              </a:rPr>
              <a:t> </a:t>
            </a:r>
            <a:r>
              <a:rPr lang="en-CA" sz="2300" b="0" i="0" u="none" strike="noStrike" dirty="0" err="1">
                <a:solidFill>
                  <a:srgbClr val="000000"/>
                </a:solidFill>
                <a:effectLst/>
                <a:latin typeface="Arial" panose="020B0604020202020204" pitchFamily="34" charset="0"/>
                <a:cs typeface="Arial" panose="020B0604020202020204" pitchFamily="34" charset="0"/>
              </a:rPr>
              <a:t>abiyaang</a:t>
            </a:r>
            <a:r>
              <a:rPr lang="en-CA" sz="2300" b="0" i="0" u="none" strike="noStrike" dirty="0">
                <a:solidFill>
                  <a:srgbClr val="000000"/>
                </a:solidFill>
                <a:effectLst/>
                <a:latin typeface="Arial" panose="020B0604020202020204" pitchFamily="34" charset="0"/>
                <a:cs typeface="Arial" panose="020B0604020202020204" pitchFamily="34" charset="0"/>
              </a:rPr>
              <a:t> </a:t>
            </a:r>
            <a:r>
              <a:rPr lang="en-CA" sz="2300" b="0" i="0" u="none" strike="noStrike" dirty="0" err="1">
                <a:solidFill>
                  <a:srgbClr val="000000"/>
                </a:solidFill>
                <a:effectLst/>
                <a:latin typeface="Arial" panose="020B0604020202020204" pitchFamily="34" charset="0"/>
                <a:cs typeface="Arial" panose="020B0604020202020204" pitchFamily="34" charset="0"/>
              </a:rPr>
              <a:t>ondaje</a:t>
            </a:r>
            <a:r>
              <a:rPr lang="en-CA" sz="2300" b="0" i="0" u="none" strike="noStrike" dirty="0">
                <a:solidFill>
                  <a:srgbClr val="000000"/>
                </a:solidFill>
                <a:effectLst/>
                <a:latin typeface="Arial" panose="020B0604020202020204" pitchFamily="34" charset="0"/>
                <a:cs typeface="Arial" panose="020B0604020202020204" pitchFamily="34" charset="0"/>
              </a:rPr>
              <a:t> </a:t>
            </a:r>
            <a:r>
              <a:rPr lang="en-CA" sz="2300" b="0" i="0" u="none" strike="noStrike" dirty="0" err="1">
                <a:solidFill>
                  <a:srgbClr val="000000"/>
                </a:solidFill>
                <a:effectLst/>
                <a:latin typeface="Arial" panose="020B0604020202020204" pitchFamily="34" charset="0"/>
                <a:cs typeface="Arial" panose="020B0604020202020204" pitchFamily="34" charset="0"/>
              </a:rPr>
              <a:t>ega</a:t>
            </a:r>
            <a:r>
              <a:rPr lang="en-CA" sz="2300" b="0" i="0" u="none" strike="noStrike" dirty="0">
                <a:solidFill>
                  <a:srgbClr val="000000"/>
                </a:solidFill>
                <a:effectLst/>
                <a:latin typeface="Arial" panose="020B0604020202020204" pitchFamily="34" charset="0"/>
                <a:cs typeface="Arial" panose="020B0604020202020204" pitchFamily="34" charset="0"/>
              </a:rPr>
              <a:t> </a:t>
            </a:r>
            <a:r>
              <a:rPr lang="en-CA" sz="2300" b="0" i="0" u="none" strike="noStrike" dirty="0" err="1">
                <a:solidFill>
                  <a:srgbClr val="000000"/>
                </a:solidFill>
                <a:effectLst/>
                <a:latin typeface="Arial" panose="020B0604020202020204" pitchFamily="34" charset="0"/>
                <a:cs typeface="Arial" panose="020B0604020202020204" pitchFamily="34" charset="0"/>
              </a:rPr>
              <a:t>wiikaad</a:t>
            </a:r>
            <a:r>
              <a:rPr lang="en-CA" sz="2300" b="0" i="0" u="none" strike="noStrike" dirty="0">
                <a:solidFill>
                  <a:srgbClr val="000000"/>
                </a:solidFill>
                <a:effectLst/>
                <a:latin typeface="Arial" panose="020B0604020202020204" pitchFamily="34" charset="0"/>
                <a:cs typeface="Arial" panose="020B0604020202020204" pitchFamily="34" charset="0"/>
              </a:rPr>
              <a:t> </a:t>
            </a:r>
            <a:r>
              <a:rPr lang="en-CA" sz="2300" b="0" i="0" u="none" strike="noStrike" dirty="0" err="1">
                <a:solidFill>
                  <a:srgbClr val="000000"/>
                </a:solidFill>
                <a:effectLst/>
                <a:latin typeface="Arial" panose="020B0604020202020204" pitchFamily="34" charset="0"/>
                <a:cs typeface="Arial" panose="020B0604020202020204" pitchFamily="34" charset="0"/>
              </a:rPr>
              <a:t>kamiigiwaaniwang</a:t>
            </a:r>
            <a:r>
              <a:rPr lang="en-CA" sz="2300" b="0" i="0" u="none" strike="noStrike" dirty="0">
                <a:solidFill>
                  <a:srgbClr val="000000"/>
                </a:solidFill>
                <a:effectLst/>
                <a:latin typeface="Arial" panose="020B0604020202020204" pitchFamily="34" charset="0"/>
                <a:cs typeface="Arial" panose="020B0604020202020204" pitchFamily="34" charset="0"/>
              </a:rPr>
              <a:t> </a:t>
            </a:r>
            <a:r>
              <a:rPr lang="en-CA" sz="2300" b="0" i="0" u="none" strike="noStrike" dirty="0" err="1">
                <a:solidFill>
                  <a:srgbClr val="000000"/>
                </a:solidFill>
                <a:effectLst/>
                <a:latin typeface="Arial" panose="020B0604020202020204" pitchFamily="34" charset="0"/>
                <a:cs typeface="Arial" panose="020B0604020202020204" pitchFamily="34" charset="0"/>
              </a:rPr>
              <a:t>iyo</a:t>
            </a:r>
            <a:r>
              <a:rPr lang="en-CA" sz="2300" b="0" i="0" u="none" strike="noStrike" dirty="0">
                <a:solidFill>
                  <a:srgbClr val="000000"/>
                </a:solidFill>
                <a:effectLst/>
                <a:latin typeface="Arial" panose="020B0604020202020204" pitchFamily="34" charset="0"/>
                <a:cs typeface="Arial" panose="020B0604020202020204" pitchFamily="34" charset="0"/>
              </a:rPr>
              <a:t> </a:t>
            </a:r>
            <a:r>
              <a:rPr lang="en-CA" sz="2300" b="0" i="0" u="none" strike="noStrike" dirty="0" err="1">
                <a:solidFill>
                  <a:srgbClr val="000000"/>
                </a:solidFill>
                <a:effectLst/>
                <a:latin typeface="Arial" panose="020B0604020202020204" pitchFamily="34" charset="0"/>
                <a:cs typeface="Arial" panose="020B0604020202020204" pitchFamily="34" charset="0"/>
              </a:rPr>
              <a:t>kichi</a:t>
            </a:r>
            <a:r>
              <a:rPr lang="en-CA" sz="2300" b="0" i="0" u="none" strike="noStrike" dirty="0">
                <a:solidFill>
                  <a:srgbClr val="000000"/>
                </a:solidFill>
                <a:effectLst/>
                <a:latin typeface="Arial" panose="020B0604020202020204" pitchFamily="34" charset="0"/>
                <a:cs typeface="Arial" panose="020B0604020202020204" pitchFamily="34" charset="0"/>
              </a:rPr>
              <a:t> </a:t>
            </a:r>
            <a:r>
              <a:rPr lang="en-CA" sz="2300" b="0" i="0" u="none" strike="noStrike" dirty="0" err="1">
                <a:solidFill>
                  <a:srgbClr val="000000"/>
                </a:solidFill>
                <a:effectLst/>
                <a:latin typeface="Arial" panose="020B0604020202020204" pitchFamily="34" charset="0"/>
                <a:cs typeface="Arial" panose="020B0604020202020204" pitchFamily="34" charset="0"/>
              </a:rPr>
              <a:t>Anishinaabewakii</a:t>
            </a:r>
            <a:r>
              <a:rPr lang="en-CA" sz="2300" b="0" i="0" u="none" strike="noStrike" dirty="0">
                <a:solidFill>
                  <a:srgbClr val="000000"/>
                </a:solidFill>
                <a:effectLst/>
                <a:latin typeface="Arial" panose="020B0604020202020204" pitchFamily="34" charset="0"/>
                <a:cs typeface="Arial" panose="020B0604020202020204" pitchFamily="34" charset="0"/>
              </a:rPr>
              <a:t>. </a:t>
            </a:r>
            <a:r>
              <a:rPr lang="en-CA" sz="2300" b="0" i="0" u="none" strike="noStrike" dirty="0" err="1">
                <a:solidFill>
                  <a:srgbClr val="000000"/>
                </a:solidFill>
                <a:effectLst/>
                <a:latin typeface="Arial" panose="020B0604020202020204" pitchFamily="34" charset="0"/>
                <a:cs typeface="Arial" panose="020B0604020202020204" pitchFamily="34" charset="0"/>
              </a:rPr>
              <a:t>Niwaawiindamaagemin</a:t>
            </a:r>
            <a:r>
              <a:rPr lang="en-CA" sz="2300" b="0" i="0" u="none" strike="noStrike" dirty="0">
                <a:solidFill>
                  <a:srgbClr val="000000"/>
                </a:solidFill>
                <a:effectLst/>
                <a:latin typeface="Arial" panose="020B0604020202020204" pitchFamily="34" charset="0"/>
                <a:cs typeface="Arial" panose="020B0604020202020204" pitchFamily="34" charset="0"/>
              </a:rPr>
              <a:t> </a:t>
            </a:r>
            <a:r>
              <a:rPr lang="en-CA" sz="2300" b="0" i="0" u="none" strike="noStrike" dirty="0" err="1">
                <a:solidFill>
                  <a:srgbClr val="000000"/>
                </a:solidFill>
                <a:effectLst/>
                <a:latin typeface="Arial" panose="020B0604020202020204" pitchFamily="34" charset="0"/>
                <a:cs typeface="Arial" panose="020B0604020202020204" pitchFamily="34" charset="0"/>
              </a:rPr>
              <a:t>niinawind</a:t>
            </a:r>
            <a:r>
              <a:rPr lang="en-CA" sz="2300" b="0" i="0" u="none" strike="noStrike" dirty="0">
                <a:solidFill>
                  <a:srgbClr val="000000"/>
                </a:solidFill>
                <a:effectLst/>
                <a:latin typeface="Arial" panose="020B0604020202020204" pitchFamily="34" charset="0"/>
                <a:cs typeface="Arial" panose="020B0604020202020204" pitchFamily="34" charset="0"/>
              </a:rPr>
              <a:t> </a:t>
            </a:r>
            <a:r>
              <a:rPr lang="en-CA" sz="2300" b="0" i="0" u="none" strike="noStrike" dirty="0" err="1">
                <a:solidFill>
                  <a:srgbClr val="000000"/>
                </a:solidFill>
                <a:effectLst/>
                <a:latin typeface="Arial" panose="020B0604020202020204" pitchFamily="34" charset="0"/>
                <a:cs typeface="Arial" panose="020B0604020202020204" pitchFamily="34" charset="0"/>
              </a:rPr>
              <a:t>kidji-kikenindamang</a:t>
            </a:r>
            <a:r>
              <a:rPr lang="en-CA" sz="2300" b="0" i="0" u="none" strike="noStrike" dirty="0">
                <a:solidFill>
                  <a:srgbClr val="000000"/>
                </a:solidFill>
                <a:effectLst/>
                <a:latin typeface="Arial" panose="020B0604020202020204" pitchFamily="34" charset="0"/>
                <a:cs typeface="Arial" panose="020B0604020202020204" pitchFamily="34" charset="0"/>
              </a:rPr>
              <a:t> </a:t>
            </a:r>
            <a:r>
              <a:rPr lang="en-CA" sz="2300" b="0" i="0" u="none" strike="noStrike" dirty="0" err="1">
                <a:solidFill>
                  <a:srgbClr val="000000"/>
                </a:solidFill>
                <a:effectLst/>
                <a:latin typeface="Arial" panose="020B0604020202020204" pitchFamily="34" charset="0"/>
                <a:cs typeface="Arial" panose="020B0604020202020204" pitchFamily="34" charset="0"/>
              </a:rPr>
              <a:t>tebwewin</a:t>
            </a:r>
            <a:r>
              <a:rPr lang="en-CA" sz="2300" b="0" i="0" u="none" strike="noStrike" dirty="0">
                <a:solidFill>
                  <a:srgbClr val="000000"/>
                </a:solidFill>
                <a:effectLst/>
                <a:latin typeface="Arial" panose="020B0604020202020204" pitchFamily="34" charset="0"/>
                <a:cs typeface="Arial" panose="020B0604020202020204" pitchFamily="34" charset="0"/>
              </a:rPr>
              <a:t> </a:t>
            </a:r>
            <a:r>
              <a:rPr lang="en-CA" sz="2300" b="0" i="0" u="none" strike="noStrike" dirty="0" err="1">
                <a:solidFill>
                  <a:srgbClr val="000000"/>
                </a:solidFill>
                <a:effectLst/>
                <a:latin typeface="Arial" panose="020B0604020202020204" pitchFamily="34" charset="0"/>
                <a:cs typeface="Arial" panose="020B0604020202020204" pitchFamily="34" charset="0"/>
              </a:rPr>
              <a:t>ashidj</a:t>
            </a:r>
            <a:r>
              <a:rPr lang="en-CA" sz="2300" b="0" i="0" u="none" strike="noStrike" dirty="0">
                <a:solidFill>
                  <a:srgbClr val="000000"/>
                </a:solidFill>
                <a:effectLst/>
                <a:latin typeface="Arial" panose="020B0604020202020204" pitchFamily="34" charset="0"/>
                <a:cs typeface="Arial" panose="020B0604020202020204" pitchFamily="34" charset="0"/>
              </a:rPr>
              <a:t> </a:t>
            </a:r>
            <a:r>
              <a:rPr lang="en-CA" sz="2300" b="0" i="0" u="none" strike="noStrike" dirty="0" err="1">
                <a:solidFill>
                  <a:srgbClr val="000000"/>
                </a:solidFill>
                <a:effectLst/>
                <a:latin typeface="Arial" panose="020B0604020202020204" pitchFamily="34" charset="0"/>
                <a:cs typeface="Arial" panose="020B0604020202020204" pitchFamily="34" charset="0"/>
              </a:rPr>
              <a:t>kidji-kwayakijichigeyaang</a:t>
            </a:r>
            <a:r>
              <a:rPr lang="en-CA" sz="2300" b="0" i="0" u="none" strike="noStrike" dirty="0">
                <a:solidFill>
                  <a:srgbClr val="000000"/>
                </a:solidFill>
                <a:effectLst/>
                <a:latin typeface="Arial" panose="020B0604020202020204" pitchFamily="34" charset="0"/>
                <a:cs typeface="Arial" panose="020B0604020202020204" pitchFamily="34" charset="0"/>
              </a:rPr>
              <a:t> </a:t>
            </a:r>
            <a:r>
              <a:rPr lang="en-CA" sz="2300" b="0" i="0" u="none" strike="noStrike" dirty="0" err="1">
                <a:solidFill>
                  <a:srgbClr val="000000"/>
                </a:solidFill>
                <a:effectLst/>
                <a:latin typeface="Arial" panose="020B0604020202020204" pitchFamily="34" charset="0"/>
                <a:cs typeface="Arial" panose="020B0604020202020204" pitchFamily="34" charset="0"/>
              </a:rPr>
              <a:t>kabii-ijiwebag</a:t>
            </a:r>
            <a:r>
              <a:rPr lang="en-CA" sz="2400" b="0" i="0" u="none" strike="noStrike" dirty="0">
                <a:solidFill>
                  <a:srgbClr val="000000"/>
                </a:solidFill>
                <a:effectLst/>
                <a:latin typeface="Arial" panose="020B0604020202020204" pitchFamily="34" charset="0"/>
                <a:cs typeface="Arial" panose="020B0604020202020204" pitchFamily="34" charset="0"/>
              </a:rPr>
              <a:t>.</a:t>
            </a:r>
            <a:endParaRPr lang="en-CA" sz="2400" b="0" dirty="0">
              <a:effectLst/>
              <a:latin typeface="Arial" panose="020B0604020202020204" pitchFamily="34" charset="0"/>
              <a:cs typeface="Arial" panose="020B0604020202020204" pitchFamily="34" charset="0"/>
            </a:endParaRPr>
          </a:p>
          <a:p>
            <a:pPr marL="0" indent="0">
              <a:lnSpc>
                <a:spcPct val="100000"/>
              </a:lnSpc>
              <a:buNone/>
            </a:pPr>
            <a:br>
              <a:rPr lang="en-CA" sz="2400" dirty="0">
                <a:latin typeface="Arial" panose="020B0604020202020204" pitchFamily="34" charset="0"/>
                <a:cs typeface="Arial" panose="020B0604020202020204" pitchFamily="34" charset="0"/>
              </a:rPr>
            </a:br>
            <a:br>
              <a:rPr lang="en-US" sz="2400" b="0" i="0" dirty="0">
                <a:effectLst/>
                <a:latin typeface="Arial" panose="020B0604020202020204" pitchFamily="34" charset="0"/>
              </a:rPr>
            </a:br>
            <a:endParaRPr lang="en-CA" sz="2400" dirty="0"/>
          </a:p>
        </p:txBody>
      </p:sp>
      <p:sp>
        <p:nvSpPr>
          <p:cNvPr id="6" name="Content Placeholder 5">
            <a:extLst>
              <a:ext uri="{FF2B5EF4-FFF2-40B4-BE49-F238E27FC236}">
                <a16:creationId xmlns:a16="http://schemas.microsoft.com/office/drawing/2014/main" id="{B49E12AF-E6EB-967E-964C-0F732548FAA0}"/>
              </a:ext>
            </a:extLst>
          </p:cNvPr>
          <p:cNvSpPr>
            <a:spLocks noGrp="1" noRot="1" noMove="1" noResize="1" noEditPoints="1" noAdjustHandles="1" noChangeArrowheads="1" noChangeShapeType="1"/>
          </p:cNvSpPr>
          <p:nvPr>
            <p:ph sz="half" idx="2"/>
          </p:nvPr>
        </p:nvSpPr>
        <p:spPr/>
        <p:txBody>
          <a:bodyPr>
            <a:normAutofit/>
          </a:bodyPr>
          <a:lstStyle/>
          <a:p>
            <a:pPr marL="0" indent="0" algn="ctr">
              <a:buNone/>
            </a:pPr>
            <a:r>
              <a:rPr lang="en-CA" sz="2400" b="1" dirty="0">
                <a:latin typeface="Arial" panose="020B0604020202020204" pitchFamily="34" charset="0"/>
                <a:cs typeface="Arial" panose="020B0604020202020204" pitchFamily="34" charset="0"/>
              </a:rPr>
              <a:t>Turtle Island By Patrick Hunter-Indigenous artist</a:t>
            </a:r>
          </a:p>
        </p:txBody>
      </p:sp>
      <p:pic>
        <p:nvPicPr>
          <p:cNvPr id="5" name="image1.png">
            <a:extLst>
              <a:ext uri="{FF2B5EF4-FFF2-40B4-BE49-F238E27FC236}">
                <a16:creationId xmlns:a16="http://schemas.microsoft.com/office/drawing/2014/main" id="{C1A68EAE-C9D1-7BD3-619D-1D0327BDFF1F}"/>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4"/>
          <a:srcRect/>
          <a:stretch>
            <a:fillRect/>
          </a:stretch>
        </p:blipFill>
        <p:spPr>
          <a:xfrm>
            <a:off x="11308461" y="249417"/>
            <a:ext cx="460800" cy="723600"/>
          </a:xfrm>
          <a:prstGeom prst="rect">
            <a:avLst/>
          </a:prstGeom>
          <a:ln/>
        </p:spPr>
      </p:pic>
      <p:sp>
        <p:nvSpPr>
          <p:cNvPr id="8" name="Slide Number Placeholder 7">
            <a:extLst>
              <a:ext uri="{FF2B5EF4-FFF2-40B4-BE49-F238E27FC236}">
                <a16:creationId xmlns:a16="http://schemas.microsoft.com/office/drawing/2014/main" id="{0CA94FA0-0301-469C-C2B6-0600CE173D9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2"/>
          </p:nvPr>
        </p:nvSpPr>
        <p:spPr/>
        <p:txBody>
          <a:bodyPr/>
          <a:lstStyle/>
          <a:p>
            <a:fld id="{37334731-6584-42B2-A48C-F2E23E37F6FB}" type="slidenum">
              <a:rPr lang="en-CA" smtClean="0"/>
              <a:t>4</a:t>
            </a:fld>
            <a:endParaRPr lang="en-CA"/>
          </a:p>
        </p:txBody>
      </p:sp>
    </p:spTree>
    <p:extLst>
      <p:ext uri="{BB962C8B-B14F-4D97-AF65-F5344CB8AC3E}">
        <p14:creationId xmlns:p14="http://schemas.microsoft.com/office/powerpoint/2010/main" val="168353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0C3F1-9B07-0278-0125-84D8472CC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521CD-544B-C4A6-676F-58A372E51BFE}"/>
              </a:ext>
            </a:extLst>
          </p:cNvPr>
          <p:cNvSpPr>
            <a:spLocks noGrp="1"/>
          </p:cNvSpPr>
          <p:nvPr>
            <p:ph type="title"/>
          </p:nvPr>
        </p:nvSpPr>
        <p:spPr/>
        <p:txBody>
          <a:bodyPr>
            <a:normAutofit/>
          </a:bodyPr>
          <a:lstStyle/>
          <a:p>
            <a:r>
              <a:rPr lang="en-CA" sz="7200" b="1" dirty="0">
                <a:solidFill>
                  <a:srgbClr val="C91F67"/>
                </a:solidFill>
                <a:latin typeface="Arial" panose="020B0604020202020204" pitchFamily="34" charset="0"/>
                <a:cs typeface="Arial" panose="020B0604020202020204" pitchFamily="34" charset="0"/>
              </a:rPr>
              <a:t>Introduction</a:t>
            </a:r>
          </a:p>
        </p:txBody>
      </p:sp>
      <p:sp>
        <p:nvSpPr>
          <p:cNvPr id="7" name="Content Placeholder 6">
            <a:extLst>
              <a:ext uri="{FF2B5EF4-FFF2-40B4-BE49-F238E27FC236}">
                <a16:creationId xmlns:a16="http://schemas.microsoft.com/office/drawing/2014/main" id="{67379450-2F3F-190F-57B4-03DB0254FBE2}"/>
              </a:ext>
            </a:extLst>
          </p:cNvPr>
          <p:cNvSpPr>
            <a:spLocks noGrp="1"/>
          </p:cNvSpPr>
          <p:nvPr>
            <p:ph idx="1"/>
          </p:nvPr>
        </p:nvSpPr>
        <p:spPr>
          <a:xfrm>
            <a:off x="838200" y="1825625"/>
            <a:ext cx="10515600" cy="4895850"/>
          </a:xfrm>
        </p:spPr>
        <p:txBody>
          <a:bodyPr>
            <a:normAutofit fontScale="77500" lnSpcReduction="20000"/>
          </a:bodyPr>
          <a:lstStyle/>
          <a:p>
            <a:pPr marL="0" indent="0">
              <a:buNone/>
            </a:pPr>
            <a:r>
              <a:rPr lang="en-CA" sz="4000" b="1" dirty="0"/>
              <a:t>What are we talking about today?</a:t>
            </a:r>
          </a:p>
          <a:p>
            <a:pPr marL="0" indent="0">
              <a:lnSpc>
                <a:spcPct val="160000"/>
              </a:lnSpc>
              <a:buNone/>
            </a:pPr>
            <a:r>
              <a:rPr lang="en-CA" sz="3600" dirty="0"/>
              <a:t>We are so used to using our mobile devices to check our email, texts and of course talk to our friends and family, we forget to check out some of the more useful apps that can help us move through the day with less stress.</a:t>
            </a:r>
          </a:p>
          <a:p>
            <a:pPr marL="0" indent="0">
              <a:buNone/>
            </a:pPr>
            <a:endParaRPr lang="en-CA" sz="3600" dirty="0"/>
          </a:p>
          <a:p>
            <a:pPr marL="0" indent="0">
              <a:lnSpc>
                <a:spcPct val="170000"/>
              </a:lnSpc>
              <a:buNone/>
            </a:pPr>
            <a:r>
              <a:rPr lang="en-CA" sz="3600" dirty="0"/>
              <a:t>So, lets learn how we can “</a:t>
            </a:r>
            <a:r>
              <a:rPr lang="en-CA" sz="3600" b="1" dirty="0"/>
              <a:t>Swipe, Tap and Done”,</a:t>
            </a:r>
            <a:r>
              <a:rPr lang="en-CA" sz="3600" dirty="0"/>
              <a:t> our way through the day.</a:t>
            </a:r>
            <a:endParaRPr lang="en-CA" sz="3600" b="1" dirty="0"/>
          </a:p>
          <a:p>
            <a:pPr marL="0" indent="0">
              <a:buNone/>
            </a:pPr>
            <a:endParaRPr lang="en-CA" sz="3600" dirty="0"/>
          </a:p>
          <a:p>
            <a:pPr marL="0" indent="0">
              <a:buNone/>
            </a:pPr>
            <a:endParaRPr lang="en-CA" sz="3600" b="1" dirty="0"/>
          </a:p>
        </p:txBody>
      </p:sp>
      <p:sp>
        <p:nvSpPr>
          <p:cNvPr id="4" name="Slide Number Placeholder 3">
            <a:extLst>
              <a:ext uri="{FF2B5EF4-FFF2-40B4-BE49-F238E27FC236}">
                <a16:creationId xmlns:a16="http://schemas.microsoft.com/office/drawing/2014/main" id="{5BF0760E-362C-3EE1-695F-16071401A15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2"/>
          </p:nvPr>
        </p:nvSpPr>
        <p:spPr/>
        <p:txBody>
          <a:bodyPr/>
          <a:lstStyle/>
          <a:p>
            <a:fld id="{37334731-6584-42B2-A48C-F2E23E37F6FB}" type="slidenum">
              <a:rPr lang="en-CA" smtClean="0"/>
              <a:t>5</a:t>
            </a:fld>
            <a:endParaRPr lang="en-CA"/>
          </a:p>
        </p:txBody>
      </p:sp>
      <p:pic>
        <p:nvPicPr>
          <p:cNvPr id="5" name="Picture 4">
            <a:extLst>
              <a:ext uri="{FF2B5EF4-FFF2-40B4-BE49-F238E27FC236}">
                <a16:creationId xmlns:a16="http://schemas.microsoft.com/office/drawing/2014/main" id="{A9956A42-D57A-74FA-214C-C60BE681D5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11529636" y="29817"/>
            <a:ext cx="463336" cy="725487"/>
          </a:xfrm>
          <a:prstGeom prst="rect">
            <a:avLst/>
          </a:prstGeom>
        </p:spPr>
      </p:pic>
    </p:spTree>
    <p:extLst>
      <p:ext uri="{BB962C8B-B14F-4D97-AF65-F5344CB8AC3E}">
        <p14:creationId xmlns:p14="http://schemas.microsoft.com/office/powerpoint/2010/main" val="209484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090B-C77C-40DC-D8F6-6F703890F243}"/>
              </a:ext>
            </a:extLst>
          </p:cNvPr>
          <p:cNvSpPr>
            <a:spLocks noGrp="1"/>
          </p:cNvSpPr>
          <p:nvPr>
            <p:ph type="title"/>
          </p:nvPr>
        </p:nvSpPr>
        <p:spPr/>
        <p:txBody>
          <a:bodyPr>
            <a:normAutofit/>
          </a:bodyPr>
          <a:lstStyle/>
          <a:p>
            <a:r>
              <a:rPr lang="en-CA" sz="7200" b="1" dirty="0">
                <a:solidFill>
                  <a:srgbClr val="C91F67"/>
                </a:solidFill>
                <a:latin typeface="Arial" panose="020B0604020202020204" pitchFamily="34" charset="0"/>
                <a:cs typeface="Arial" panose="020B0604020202020204" pitchFamily="34" charset="0"/>
              </a:rPr>
              <a:t>Transportation</a:t>
            </a:r>
          </a:p>
        </p:txBody>
      </p:sp>
      <p:sp>
        <p:nvSpPr>
          <p:cNvPr id="7" name="Content Placeholder 6">
            <a:extLst>
              <a:ext uri="{FF2B5EF4-FFF2-40B4-BE49-F238E27FC236}">
                <a16:creationId xmlns:a16="http://schemas.microsoft.com/office/drawing/2014/main" id="{1C5B7E67-D3EC-2537-DACC-AABF01A40A17}"/>
              </a:ext>
            </a:extLst>
          </p:cNvPr>
          <p:cNvSpPr>
            <a:spLocks noGrp="1"/>
          </p:cNvSpPr>
          <p:nvPr>
            <p:ph idx="1"/>
          </p:nvPr>
        </p:nvSpPr>
        <p:spPr/>
        <p:txBody>
          <a:bodyPr>
            <a:normAutofit/>
          </a:bodyPr>
          <a:lstStyle/>
          <a:p>
            <a:pPr marL="457200" lvl="3" indent="0">
              <a:buSzPts val="1000"/>
              <a:buNone/>
              <a:tabLst>
                <a:tab pos="914400" algn="l"/>
              </a:tabLst>
            </a:pPr>
            <a:r>
              <a:rPr lang="en-CA" sz="3600" b="1" dirty="0">
                <a:ea typeface="Times New Roman" panose="02020603050405020304" pitchFamily="18" charset="0"/>
                <a:cs typeface="Times New Roman" panose="02020603050405020304" pitchFamily="18" charset="0"/>
              </a:rPr>
              <a:t>Transit</a:t>
            </a:r>
            <a:r>
              <a:rPr lang="en-CA" sz="3600" dirty="0">
                <a:ea typeface="Times New Roman" panose="02020603050405020304" pitchFamily="18" charset="0"/>
                <a:cs typeface="Times New Roman" panose="02020603050405020304" pitchFamily="18" charset="0"/>
              </a:rPr>
              <a:t>- Provides real-time data for public transportation (OC Transpo)</a:t>
            </a:r>
          </a:p>
          <a:p>
            <a:pPr marL="457200" lvl="3" indent="0">
              <a:buSzPts val="1000"/>
              <a:buNone/>
              <a:tabLst>
                <a:tab pos="914400" algn="l"/>
              </a:tabLst>
            </a:pPr>
            <a:endParaRPr lang="en-CA" sz="3600" b="1" dirty="0">
              <a:ea typeface="Times New Roman" panose="02020603050405020304" pitchFamily="18" charset="0"/>
              <a:cs typeface="Times New Roman" panose="02020603050405020304" pitchFamily="18" charset="0"/>
            </a:endParaRPr>
          </a:p>
          <a:p>
            <a:pPr marL="457200" lvl="3" indent="0">
              <a:buSzPts val="1000"/>
              <a:buNone/>
              <a:tabLst>
                <a:tab pos="914400" algn="l"/>
              </a:tabLst>
            </a:pPr>
            <a:r>
              <a:rPr lang="en-CA" sz="3600" b="1" dirty="0">
                <a:ea typeface="Times New Roman" panose="02020603050405020304" pitchFamily="18" charset="0"/>
                <a:cs typeface="Times New Roman" panose="02020603050405020304" pitchFamily="18" charset="0"/>
              </a:rPr>
              <a:t>Live Traffic (Ottawa)-</a:t>
            </a:r>
            <a:r>
              <a:rPr lang="en-CA" sz="3600" dirty="0">
                <a:ea typeface="Times New Roman" panose="02020603050405020304" pitchFamily="18" charset="0"/>
                <a:cs typeface="Times New Roman" panose="02020603050405020304" pitchFamily="18" charset="0"/>
              </a:rPr>
              <a:t>real-time road conditions, traffic updates, and map information</a:t>
            </a:r>
          </a:p>
          <a:p>
            <a:pPr marL="457200" lvl="3" indent="0">
              <a:buSzPts val="1000"/>
              <a:buNone/>
              <a:tabLst>
                <a:tab pos="914400" algn="l"/>
              </a:tabLst>
            </a:pPr>
            <a:endParaRPr lang="en-CA" sz="3600" dirty="0">
              <a:ea typeface="Times New Roman" panose="02020603050405020304" pitchFamily="18" charset="0"/>
              <a:cs typeface="Times New Roman" panose="02020603050405020304" pitchFamily="18" charset="0"/>
            </a:endParaRPr>
          </a:p>
          <a:p>
            <a:pPr marL="457200" lvl="3" indent="0">
              <a:buSzPts val="1000"/>
              <a:buNone/>
              <a:tabLst>
                <a:tab pos="914400" algn="l"/>
              </a:tabLst>
            </a:pPr>
            <a:r>
              <a:rPr lang="en-CA" sz="3600" b="1" dirty="0">
                <a:ea typeface="Times New Roman" panose="02020603050405020304" pitchFamily="18" charset="0"/>
                <a:cs typeface="Times New Roman" panose="02020603050405020304" pitchFamily="18" charset="0"/>
              </a:rPr>
              <a:t>Cabs/Uber</a:t>
            </a:r>
            <a:r>
              <a:rPr lang="en-CA" sz="3600" dirty="0">
                <a:ea typeface="Times New Roman" panose="02020603050405020304" pitchFamily="18" charset="0"/>
                <a:cs typeface="Times New Roman" panose="02020603050405020304" pitchFamily="18" charset="0"/>
              </a:rPr>
              <a:t>-Uber, Ottawa Taxi App, Blue Line Taxi, Capital Taxi or </a:t>
            </a:r>
            <a:r>
              <a:rPr lang="en-CA" sz="3600" dirty="0" err="1">
                <a:ea typeface="Times New Roman" panose="02020603050405020304" pitchFamily="18" charset="0"/>
                <a:cs typeface="Times New Roman" panose="02020603050405020304" pitchFamily="18" charset="0"/>
              </a:rPr>
              <a:t>Taxitab</a:t>
            </a:r>
            <a:endParaRPr lang="en-CA" sz="3600" b="1" dirty="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61F5B77-12FD-292F-A404-D29182C55D6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2"/>
          </p:nvPr>
        </p:nvSpPr>
        <p:spPr/>
        <p:txBody>
          <a:bodyPr/>
          <a:lstStyle/>
          <a:p>
            <a:fld id="{37334731-6584-42B2-A48C-F2E23E37F6FB}" type="slidenum">
              <a:rPr lang="en-CA" smtClean="0"/>
              <a:t>6</a:t>
            </a:fld>
            <a:endParaRPr lang="en-CA"/>
          </a:p>
        </p:txBody>
      </p:sp>
      <p:pic>
        <p:nvPicPr>
          <p:cNvPr id="5" name="Picture 4">
            <a:extLst>
              <a:ext uri="{FF2B5EF4-FFF2-40B4-BE49-F238E27FC236}">
                <a16:creationId xmlns:a16="http://schemas.microsoft.com/office/drawing/2014/main" id="{DD1CD537-0658-3DDD-82A1-BE6525451D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11529636" y="29817"/>
            <a:ext cx="463336" cy="725487"/>
          </a:xfrm>
          <a:prstGeom prst="rect">
            <a:avLst/>
          </a:prstGeom>
        </p:spPr>
      </p:pic>
    </p:spTree>
    <p:extLst>
      <p:ext uri="{BB962C8B-B14F-4D97-AF65-F5344CB8AC3E}">
        <p14:creationId xmlns:p14="http://schemas.microsoft.com/office/powerpoint/2010/main" val="255810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D9085-E3A6-C612-299C-A7E4EA04A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8FF00F-C911-BB69-655E-3C6C7E4F65FE}"/>
              </a:ext>
            </a:extLst>
          </p:cNvPr>
          <p:cNvSpPr>
            <a:spLocks noGrp="1"/>
          </p:cNvSpPr>
          <p:nvPr>
            <p:ph type="title"/>
          </p:nvPr>
        </p:nvSpPr>
        <p:spPr/>
        <p:txBody>
          <a:bodyPr>
            <a:normAutofit/>
          </a:bodyPr>
          <a:lstStyle/>
          <a:p>
            <a:r>
              <a:rPr lang="en-CA" sz="7200" b="1" dirty="0">
                <a:solidFill>
                  <a:srgbClr val="C91F67"/>
                </a:solidFill>
                <a:latin typeface="Arial" panose="020B0604020202020204" pitchFamily="34" charset="0"/>
                <a:cs typeface="Arial" panose="020B0604020202020204" pitchFamily="34" charset="0"/>
              </a:rPr>
              <a:t>Weather</a:t>
            </a:r>
          </a:p>
        </p:txBody>
      </p:sp>
      <p:sp>
        <p:nvSpPr>
          <p:cNvPr id="7" name="Content Placeholder 6">
            <a:extLst>
              <a:ext uri="{FF2B5EF4-FFF2-40B4-BE49-F238E27FC236}">
                <a16:creationId xmlns:a16="http://schemas.microsoft.com/office/drawing/2014/main" id="{954C5C2E-66AC-AFAB-C533-BDBA0DC6EEEB}"/>
              </a:ext>
            </a:extLst>
          </p:cNvPr>
          <p:cNvSpPr>
            <a:spLocks noGrp="1"/>
          </p:cNvSpPr>
          <p:nvPr>
            <p:ph idx="1"/>
          </p:nvPr>
        </p:nvSpPr>
        <p:spPr/>
        <p:txBody>
          <a:bodyPr>
            <a:normAutofit/>
          </a:bodyPr>
          <a:lstStyle/>
          <a:p>
            <a:pPr marL="457200" lvl="1" indent="0">
              <a:buNone/>
            </a:pPr>
            <a:r>
              <a:rPr lang="en-CA" sz="3600" b="1" dirty="0"/>
              <a:t>Weather Pro</a:t>
            </a:r>
          </a:p>
          <a:p>
            <a:pPr marL="457200" lvl="1" indent="0">
              <a:buNone/>
            </a:pPr>
            <a:endParaRPr lang="en-CA" sz="3600" b="1" dirty="0"/>
          </a:p>
          <a:p>
            <a:pPr marL="457200" lvl="1" indent="0">
              <a:buNone/>
            </a:pPr>
            <a:r>
              <a:rPr lang="en-CA" sz="3600" b="1" dirty="0"/>
              <a:t>Environment Canada</a:t>
            </a:r>
          </a:p>
          <a:p>
            <a:pPr marL="457200" lvl="1" indent="0">
              <a:buNone/>
            </a:pPr>
            <a:endParaRPr lang="en-CA" sz="3600" b="1" dirty="0"/>
          </a:p>
          <a:p>
            <a:pPr marL="457200" lvl="1" indent="0">
              <a:buNone/>
            </a:pPr>
            <a:r>
              <a:rPr lang="en-CA" sz="3600" b="1" dirty="0"/>
              <a:t>The Weather Network</a:t>
            </a:r>
          </a:p>
          <a:p>
            <a:pPr marL="0" indent="0">
              <a:buNone/>
            </a:pPr>
            <a:endParaRPr lang="en-CA" sz="3600" b="1" dirty="0"/>
          </a:p>
        </p:txBody>
      </p:sp>
      <p:sp>
        <p:nvSpPr>
          <p:cNvPr id="4" name="Slide Number Placeholder 3">
            <a:extLst>
              <a:ext uri="{FF2B5EF4-FFF2-40B4-BE49-F238E27FC236}">
                <a16:creationId xmlns:a16="http://schemas.microsoft.com/office/drawing/2014/main" id="{A3CA7562-9D75-4D43-53F6-8A402C0BF77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2"/>
          </p:nvPr>
        </p:nvSpPr>
        <p:spPr/>
        <p:txBody>
          <a:bodyPr/>
          <a:lstStyle/>
          <a:p>
            <a:fld id="{37334731-6584-42B2-A48C-F2E23E37F6FB}" type="slidenum">
              <a:rPr lang="en-CA" smtClean="0"/>
              <a:t>7</a:t>
            </a:fld>
            <a:endParaRPr lang="en-CA"/>
          </a:p>
        </p:txBody>
      </p:sp>
      <p:pic>
        <p:nvPicPr>
          <p:cNvPr id="5" name="Picture 4">
            <a:extLst>
              <a:ext uri="{FF2B5EF4-FFF2-40B4-BE49-F238E27FC236}">
                <a16:creationId xmlns:a16="http://schemas.microsoft.com/office/drawing/2014/main" id="{AEA6E430-040F-F91B-F829-900FA50508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11529636" y="29817"/>
            <a:ext cx="463336" cy="725487"/>
          </a:xfrm>
          <a:prstGeom prst="rect">
            <a:avLst/>
          </a:prstGeom>
        </p:spPr>
      </p:pic>
      <p:pic>
        <p:nvPicPr>
          <p:cNvPr id="11" name="Picture 10" descr="a 4 panel graphic of mittens, sun, wind and umbrella to represent the four seasons">
            <a:extLst>
              <a:ext uri="{FF2B5EF4-FFF2-40B4-BE49-F238E27FC236}">
                <a16:creationId xmlns:a16="http://schemas.microsoft.com/office/drawing/2014/main" id="{21540CFF-CC14-24CC-0344-D42311E4CE41}"/>
              </a:ext>
            </a:extLst>
          </p:cNvPr>
          <p:cNvPicPr>
            <a:picLocks noChangeAspect="1"/>
          </p:cNvPicPr>
          <p:nvPr/>
        </p:nvPicPr>
        <p:blipFill>
          <a:blip r:embed="rId4"/>
          <a:stretch>
            <a:fillRect/>
          </a:stretch>
        </p:blipFill>
        <p:spPr>
          <a:xfrm>
            <a:off x="7603435" y="1306785"/>
            <a:ext cx="3926201" cy="3926201"/>
          </a:xfrm>
          <a:prstGeom prst="rect">
            <a:avLst/>
          </a:prstGeom>
        </p:spPr>
      </p:pic>
    </p:spTree>
    <p:extLst>
      <p:ext uri="{BB962C8B-B14F-4D97-AF65-F5344CB8AC3E}">
        <p14:creationId xmlns:p14="http://schemas.microsoft.com/office/powerpoint/2010/main" val="2704752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B11964-ADE0-26A6-F107-1FCF851CEB36}"/>
            </a:ext>
          </a:extLst>
        </p:cNvPr>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4838D5-1FFF-5765-DC67-BBF357736170}"/>
              </a:ext>
            </a:extLst>
          </p:cNvPr>
          <p:cNvSpPr>
            <a:spLocks noGrp="1"/>
          </p:cNvSpPr>
          <p:nvPr>
            <p:ph type="title"/>
          </p:nvPr>
        </p:nvSpPr>
        <p:spPr>
          <a:xfrm>
            <a:off x="761803" y="350196"/>
            <a:ext cx="4646904" cy="1624520"/>
          </a:xfrm>
        </p:spPr>
        <p:txBody>
          <a:bodyPr anchor="ctr">
            <a:normAutofit/>
          </a:bodyPr>
          <a:lstStyle/>
          <a:p>
            <a:r>
              <a:rPr lang="en-CA" sz="7200" b="1" dirty="0">
                <a:solidFill>
                  <a:srgbClr val="C91F67"/>
                </a:solidFill>
                <a:latin typeface="Arial" panose="020B0604020202020204" pitchFamily="34" charset="0"/>
                <a:cs typeface="Arial" panose="020B0604020202020204" pitchFamily="34" charset="0"/>
              </a:rPr>
              <a:t>Shopping</a:t>
            </a:r>
          </a:p>
        </p:txBody>
      </p:sp>
      <p:sp>
        <p:nvSpPr>
          <p:cNvPr id="7" name="Content Placeholder 6">
            <a:extLst>
              <a:ext uri="{FF2B5EF4-FFF2-40B4-BE49-F238E27FC236}">
                <a16:creationId xmlns:a16="http://schemas.microsoft.com/office/drawing/2014/main" id="{BA2ECA8E-1023-0AA0-8520-4A8BFE7BC96B}"/>
              </a:ext>
            </a:extLst>
          </p:cNvPr>
          <p:cNvSpPr>
            <a:spLocks noGrp="1"/>
          </p:cNvSpPr>
          <p:nvPr>
            <p:ph idx="1"/>
          </p:nvPr>
        </p:nvSpPr>
        <p:spPr>
          <a:xfrm>
            <a:off x="761802" y="2743200"/>
            <a:ext cx="4646905" cy="3613149"/>
          </a:xfrm>
        </p:spPr>
        <p:txBody>
          <a:bodyPr anchor="ctr">
            <a:normAutofit/>
          </a:bodyPr>
          <a:lstStyle/>
          <a:p>
            <a:pPr marL="0" indent="0">
              <a:buNone/>
            </a:pPr>
            <a:r>
              <a:rPr lang="en-US" b="1" dirty="0"/>
              <a:t>Groceries/Coupons</a:t>
            </a:r>
            <a:r>
              <a:rPr lang="en-US" dirty="0"/>
              <a:t>-Checkout 51, all major grocery store apps</a:t>
            </a:r>
          </a:p>
          <a:p>
            <a:pPr marL="0" indent="0">
              <a:buNone/>
            </a:pPr>
            <a:endParaRPr lang="en-US" b="1" dirty="0"/>
          </a:p>
          <a:p>
            <a:pPr marL="0" indent="0">
              <a:buNone/>
            </a:pPr>
            <a:r>
              <a:rPr lang="en-US" b="1" dirty="0"/>
              <a:t>General</a:t>
            </a:r>
            <a:r>
              <a:rPr lang="en-US" dirty="0"/>
              <a:t>-major stores, </a:t>
            </a:r>
          </a:p>
          <a:p>
            <a:pPr marL="0" indent="0">
              <a:buNone/>
            </a:pPr>
            <a:r>
              <a:rPr lang="en-US" dirty="0"/>
              <a:t>Amazon, Wayfair</a:t>
            </a:r>
          </a:p>
          <a:p>
            <a:pPr marL="0" indent="0">
              <a:buNone/>
            </a:pPr>
            <a:endParaRPr lang="en-CA" sz="2000" b="1" dirty="0"/>
          </a:p>
        </p:txBody>
      </p:sp>
      <p:pic>
        <p:nvPicPr>
          <p:cNvPr id="6" name="Picture 5" descr="A shopping cart full of fruits and vegetables&#10;&#10;">
            <a:extLst>
              <a:ext uri="{FF2B5EF4-FFF2-40B4-BE49-F238E27FC236}">
                <a16:creationId xmlns:a16="http://schemas.microsoft.com/office/drawing/2014/main" id="{DE52BCD9-3692-742E-8D89-AF9BCD4294AF}"/>
              </a:ext>
            </a:extLst>
          </p:cNvPr>
          <p:cNvPicPr>
            <a:picLocks noChangeAspect="1"/>
          </p:cNvPicPr>
          <p:nvPr/>
        </p:nvPicPr>
        <p:blipFill>
          <a:blip r:embed="rId3"/>
          <a:srcRect r="11012"/>
          <a:stretch>
            <a:fillRect/>
          </a:stretch>
        </p:blipFill>
        <p:spPr>
          <a:xfrm>
            <a:off x="6783295" y="0"/>
            <a:ext cx="5415530" cy="6858001"/>
          </a:xfrm>
          <a:prstGeom prst="rect">
            <a:avLst/>
          </a:prstGeom>
        </p:spPr>
      </p:pic>
      <p:sp>
        <p:nvSpPr>
          <p:cNvPr id="4" name="Slide Number Placeholder 3">
            <a:extLst>
              <a:ext uri="{FF2B5EF4-FFF2-40B4-BE49-F238E27FC236}">
                <a16:creationId xmlns:a16="http://schemas.microsoft.com/office/drawing/2014/main" id="{B14ECF7B-4B7F-0961-95D3-7814DA19253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2"/>
          </p:nvPr>
        </p:nvSpPr>
        <p:spPr>
          <a:xfrm>
            <a:off x="8732520" y="6356350"/>
            <a:ext cx="3200400" cy="365125"/>
          </a:xfrm>
        </p:spPr>
        <p:txBody>
          <a:bodyPr>
            <a:normAutofit/>
          </a:bodyPr>
          <a:lstStyle/>
          <a:p>
            <a:pPr>
              <a:spcAft>
                <a:spcPts val="600"/>
              </a:spcAft>
            </a:pPr>
            <a:fld id="{37334731-6584-42B2-A48C-F2E23E37F6FB}" type="slidenum">
              <a:rPr lang="en-CA">
                <a:solidFill>
                  <a:srgbClr val="FFFFFF"/>
                </a:solidFill>
              </a:rPr>
              <a:pPr>
                <a:spcAft>
                  <a:spcPts val="600"/>
                </a:spcAft>
              </a:pPr>
              <a:t>8</a:t>
            </a:fld>
            <a:endParaRPr lang="en-CA">
              <a:solidFill>
                <a:srgbClr val="FFFFFF"/>
              </a:solidFill>
            </a:endParaRPr>
          </a:p>
        </p:txBody>
      </p:sp>
    </p:spTree>
    <p:extLst>
      <p:ext uri="{BB962C8B-B14F-4D97-AF65-F5344CB8AC3E}">
        <p14:creationId xmlns:p14="http://schemas.microsoft.com/office/powerpoint/2010/main" val="2386590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75C5-C888-2F5E-727F-4598CFEB151D}"/>
              </a:ext>
            </a:extLst>
          </p:cNvPr>
          <p:cNvSpPr>
            <a:spLocks noGrp="1"/>
          </p:cNvSpPr>
          <p:nvPr>
            <p:ph type="title"/>
          </p:nvPr>
        </p:nvSpPr>
        <p:spPr>
          <a:xfrm>
            <a:off x="861392" y="681037"/>
            <a:ext cx="10369826" cy="1316728"/>
          </a:xfrm>
        </p:spPr>
        <p:txBody>
          <a:bodyPr anchor="t">
            <a:noAutofit/>
          </a:bodyPr>
          <a:lstStyle/>
          <a:p>
            <a:r>
              <a:rPr lang="en-CA" sz="4800" b="1" dirty="0">
                <a:solidFill>
                  <a:srgbClr val="C91F67"/>
                </a:solidFill>
                <a:latin typeface="Arial" panose="020B0604020202020204" pitchFamily="34" charset="0"/>
                <a:cs typeface="Arial" panose="020B0604020202020204" pitchFamily="34" charset="0"/>
              </a:rPr>
              <a:t>Menu Planning/Recipe Organizing</a:t>
            </a:r>
          </a:p>
        </p:txBody>
      </p:sp>
      <p:sp>
        <p:nvSpPr>
          <p:cNvPr id="3" name="Content Placeholder 2">
            <a:extLst>
              <a:ext uri="{FF2B5EF4-FFF2-40B4-BE49-F238E27FC236}">
                <a16:creationId xmlns:a16="http://schemas.microsoft.com/office/drawing/2014/main" id="{E7CB5BD8-0FA1-CBFE-54BC-2030B749B574}"/>
              </a:ext>
            </a:extLst>
          </p:cNvPr>
          <p:cNvSpPr>
            <a:spLocks noGrp="1" noRot="1" noMove="1" noResize="1" noEditPoints="1" noAdjustHandles="1" noChangeArrowheads="1" noChangeShapeType="1"/>
          </p:cNvSpPr>
          <p:nvPr>
            <p:ph idx="1"/>
          </p:nvPr>
        </p:nvSpPr>
        <p:spPr/>
        <p:txBody>
          <a:bodyPr anchor="ctr">
            <a:normAutofit/>
          </a:bodyPr>
          <a:lstStyle/>
          <a:p>
            <a:pPr marL="0" indent="0">
              <a:buNone/>
            </a:pPr>
            <a:r>
              <a:rPr lang="en-CA" sz="3600" b="1" dirty="0"/>
              <a:t>Meal Planning</a:t>
            </a:r>
            <a:r>
              <a:rPr lang="en-CA" sz="3600" dirty="0"/>
              <a:t>-Don’t forget to use AI for helpful menu planning</a:t>
            </a:r>
          </a:p>
          <a:p>
            <a:pPr marL="0" indent="0">
              <a:buNone/>
            </a:pPr>
            <a:endParaRPr lang="en-CA" sz="3600" b="1" dirty="0"/>
          </a:p>
          <a:p>
            <a:pPr marL="0" indent="0">
              <a:buNone/>
            </a:pPr>
            <a:r>
              <a:rPr lang="en-CA" sz="3600" b="1" dirty="0"/>
              <a:t>Organizing</a:t>
            </a:r>
            <a:r>
              <a:rPr lang="en-CA" sz="3600" dirty="0"/>
              <a:t>- All recipes or </a:t>
            </a:r>
            <a:r>
              <a:rPr lang="en-CA" sz="3600" dirty="0" err="1"/>
              <a:t>COOKmate</a:t>
            </a:r>
            <a:r>
              <a:rPr lang="en-CA" sz="3600" dirty="0"/>
              <a:t> </a:t>
            </a:r>
            <a:endParaRPr lang="en-CA" sz="3600" b="1" dirty="0"/>
          </a:p>
          <a:p>
            <a:pPr marL="0" indent="0">
              <a:buNone/>
            </a:pPr>
            <a:endParaRPr lang="en-CA" sz="1800" dirty="0"/>
          </a:p>
          <a:p>
            <a:pPr marL="0" indent="0">
              <a:buNone/>
            </a:pPr>
            <a:endParaRPr lang="en-CA" sz="1800" dirty="0"/>
          </a:p>
        </p:txBody>
      </p:sp>
      <p:sp>
        <p:nvSpPr>
          <p:cNvPr id="5" name="Slide Number Placeholder 4">
            <a:extLst>
              <a:ext uri="{FF2B5EF4-FFF2-40B4-BE49-F238E27FC236}">
                <a16:creationId xmlns:a16="http://schemas.microsoft.com/office/drawing/2014/main" id="{DA095CDD-871E-10AE-DBDD-31211BF2518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2"/>
          </p:nvPr>
        </p:nvSpPr>
        <p:spPr/>
        <p:txBody>
          <a:bodyPr>
            <a:normAutofit/>
          </a:bodyPr>
          <a:lstStyle/>
          <a:p>
            <a:pPr>
              <a:spcAft>
                <a:spcPts val="600"/>
              </a:spcAft>
            </a:pPr>
            <a:fld id="{37334731-6584-42B2-A48C-F2E23E37F6FB}" type="slidenum">
              <a:rPr lang="en-CA" smtClean="0"/>
              <a:pPr>
                <a:spcAft>
                  <a:spcPts val="600"/>
                </a:spcAft>
              </a:pPr>
              <a:t>9</a:t>
            </a:fld>
            <a:endParaRPr lang="en-CA"/>
          </a:p>
        </p:txBody>
      </p:sp>
      <p:pic>
        <p:nvPicPr>
          <p:cNvPr id="4" name="Picture 3">
            <a:extLst>
              <a:ext uri="{FF2B5EF4-FFF2-40B4-BE49-F238E27FC236}">
                <a16:creationId xmlns:a16="http://schemas.microsoft.com/office/drawing/2014/main" id="{D58DF2BB-3213-880D-77F4-6BC962524E9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53800" y="136525"/>
            <a:ext cx="469433" cy="725487"/>
          </a:xfrm>
          <a:prstGeom prst="rect">
            <a:avLst/>
          </a:prstGeom>
        </p:spPr>
      </p:pic>
    </p:spTree>
    <p:extLst>
      <p:ext uri="{BB962C8B-B14F-4D97-AF65-F5344CB8AC3E}">
        <p14:creationId xmlns:p14="http://schemas.microsoft.com/office/powerpoint/2010/main" val="2748096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941B43D-4314-4279-B142-C508E227D899}">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26489</TotalTime>
  <Words>606</Words>
  <Application>Microsoft Office PowerPoint</Application>
  <PresentationFormat>Widescreen</PresentationFormat>
  <Paragraphs>140</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Aptos Display</vt:lpstr>
      <vt:lpstr>Arial</vt:lpstr>
      <vt:lpstr>Times New Roman</vt:lpstr>
      <vt:lpstr>Wingdings</vt:lpstr>
      <vt:lpstr>Office Theme</vt:lpstr>
      <vt:lpstr>iAccess Tech:</vt:lpstr>
      <vt:lpstr>Who am I?</vt:lpstr>
      <vt:lpstr>Navigating Zoom</vt:lpstr>
      <vt:lpstr>Land Acknowledgment</vt:lpstr>
      <vt:lpstr>Introduction</vt:lpstr>
      <vt:lpstr>Transportation</vt:lpstr>
      <vt:lpstr>Weather</vt:lpstr>
      <vt:lpstr>Shopping</vt:lpstr>
      <vt:lpstr>Menu Planning/Recipe Organizing</vt:lpstr>
      <vt:lpstr>Financial</vt:lpstr>
      <vt:lpstr>Language/Translation</vt:lpstr>
      <vt:lpstr>Communication</vt:lpstr>
      <vt:lpstr>Notes on the Go!</vt:lpstr>
      <vt:lpstr> Entertainment</vt:lpstr>
      <vt:lpstr> What We Learned About Today</vt:lpstr>
      <vt:lpstr>Looking To The Future!</vt:lpstr>
      <vt:lpstr>Questions and Contact</vt:lpstr>
      <vt:lpstr>Thank You!</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Lynda Muckleston</dc:creator>
  <cp:lastModifiedBy>Lynda Muckleston</cp:lastModifiedBy>
  <cp:revision>8</cp:revision>
  <dcterms:created xsi:type="dcterms:W3CDTF">2024-11-25T13:06:59Z</dcterms:created>
  <dcterms:modified xsi:type="dcterms:W3CDTF">2025-06-18T23:52:21Z</dcterms:modified>
</cp:coreProperties>
</file>